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21"/>
  </p:notesMasterIdLst>
  <p:sldIdLst>
    <p:sldId id="287" r:id="rId3"/>
    <p:sldId id="319" r:id="rId4"/>
    <p:sldId id="320" r:id="rId5"/>
    <p:sldId id="289" r:id="rId6"/>
    <p:sldId id="314" r:id="rId7"/>
    <p:sldId id="317" r:id="rId8"/>
    <p:sldId id="318" r:id="rId9"/>
    <p:sldId id="321" r:id="rId10"/>
    <p:sldId id="288" r:id="rId11"/>
    <p:sldId id="322" r:id="rId12"/>
    <p:sldId id="315" r:id="rId13"/>
    <p:sldId id="331" r:id="rId14"/>
    <p:sldId id="323" r:id="rId15"/>
    <p:sldId id="325" r:id="rId16"/>
    <p:sldId id="330" r:id="rId17"/>
    <p:sldId id="329" r:id="rId18"/>
    <p:sldId id="296" r:id="rId19"/>
    <p:sldId id="28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6A9587-D828-461D-9CFC-A086ED82DB3A}" v="5" dt="2022-01-20T04:43:45.3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5493" autoAdjust="0"/>
  </p:normalViewPr>
  <p:slideViewPr>
    <p:cSldViewPr snapToGrid="0">
      <p:cViewPr varScale="1">
        <p:scale>
          <a:sx n="55" d="100"/>
          <a:sy n="55" d="100"/>
        </p:scale>
        <p:origin x="107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ỳnh Thu" userId="e955b8657cabe1c5" providerId="LiveId" clId="{636A9587-D828-461D-9CFC-A086ED82DB3A}"/>
    <pc:docChg chg="modSld">
      <pc:chgData name="Quỳnh Thu" userId="e955b8657cabe1c5" providerId="LiveId" clId="{636A9587-D828-461D-9CFC-A086ED82DB3A}" dt="2022-01-20T04:45:25.305" v="15" actId="207"/>
      <pc:docMkLst>
        <pc:docMk/>
      </pc:docMkLst>
      <pc:sldChg chg="addSp modSp mod">
        <pc:chgData name="Quỳnh Thu" userId="e955b8657cabe1c5" providerId="LiveId" clId="{636A9587-D828-461D-9CFC-A086ED82DB3A}" dt="2022-01-20T04:45:25.305" v="15" actId="207"/>
        <pc:sldMkLst>
          <pc:docMk/>
          <pc:sldMk cId="1294980004" sldId="287"/>
        </pc:sldMkLst>
        <pc:spChg chg="add mod">
          <ac:chgData name="Quỳnh Thu" userId="e955b8657cabe1c5" providerId="LiveId" clId="{636A9587-D828-461D-9CFC-A086ED82DB3A}" dt="2022-01-20T04:43:45.338" v="11"/>
          <ac:spMkLst>
            <pc:docMk/>
            <pc:sldMk cId="1294980004" sldId="287"/>
            <ac:spMk id="2" creationId="{3496065A-FB64-4B81-A6CA-0A27C2D7FA4F}"/>
          </ac:spMkLst>
        </pc:spChg>
        <pc:spChg chg="add mod">
          <ac:chgData name="Quỳnh Thu" userId="e955b8657cabe1c5" providerId="LiveId" clId="{636A9587-D828-461D-9CFC-A086ED82DB3A}" dt="2022-01-20T04:44:32.751" v="13" actId="1076"/>
          <ac:spMkLst>
            <pc:docMk/>
            <pc:sldMk cId="1294980004" sldId="287"/>
            <ac:spMk id="4" creationId="{D28F2EFB-F8F7-479B-A4E7-201BA8CAA214}"/>
          </ac:spMkLst>
        </pc:spChg>
        <pc:spChg chg="add mod">
          <ac:chgData name="Quỳnh Thu" userId="e955b8657cabe1c5" providerId="LiveId" clId="{636A9587-D828-461D-9CFC-A086ED82DB3A}" dt="2022-01-20T04:45:25.305" v="15" actId="207"/>
          <ac:spMkLst>
            <pc:docMk/>
            <pc:sldMk cId="1294980004" sldId="287"/>
            <ac:spMk id="5" creationId="{5D19C604-F2F2-4357-B8E0-D9C090645C42}"/>
          </ac:spMkLst>
        </pc:spChg>
      </pc:sldChg>
      <pc:sldChg chg="modSp">
        <pc:chgData name="Quỳnh Thu" userId="e955b8657cabe1c5" providerId="LiveId" clId="{636A9587-D828-461D-9CFC-A086ED82DB3A}" dt="2022-01-20T04:43:36.407" v="9"/>
        <pc:sldMkLst>
          <pc:docMk/>
          <pc:sldMk cId="2986714848" sldId="319"/>
        </pc:sldMkLst>
        <pc:graphicFrameChg chg="mod">
          <ac:chgData name="Quỳnh Thu" userId="e955b8657cabe1c5" providerId="LiveId" clId="{636A9587-D828-461D-9CFC-A086ED82DB3A}" dt="2022-01-20T04:43:36.407" v="9"/>
          <ac:graphicFrameMkLst>
            <pc:docMk/>
            <pc:sldMk cId="2986714848" sldId="319"/>
            <ac:graphicFrameMk id="2" creationId="{00000000-0000-0000-0000-000000000000}"/>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5CD818-387B-4712-91C7-CE7C1A3C82C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299253F4-9299-465D-B2D4-62FA029E9E5F}">
      <dgm:prSet phldrT="[Text]" custT="1"/>
      <dgm:spPr>
        <a:solidFill>
          <a:schemeClr val="accent6">
            <a:lumMod val="60000"/>
            <a:lumOff val="40000"/>
          </a:schemeClr>
        </a:solidFill>
      </dgm:spPr>
      <dgm:t>
        <a:bodyPr/>
        <a:lstStyle/>
        <a:p>
          <a:pPr algn="l"/>
          <a:r>
            <a:rPr lang="en-US" sz="2700" b="1" dirty="0">
              <a:solidFill>
                <a:schemeClr val="tx1"/>
              </a:solidFill>
              <a:ea typeface="Roboto Condensed Light" panose="02000000000000000000" pitchFamily="2" charset="0"/>
              <a:cs typeface="Roboto Condensed Light" panose="02000000000000000000" pitchFamily="2" charset="0"/>
            </a:rPr>
            <a:t>Học tăng cường</a:t>
          </a:r>
          <a:endParaRPr lang="en-US" sz="2700" dirty="0">
            <a:solidFill>
              <a:schemeClr val="tx1"/>
            </a:solidFill>
          </a:endParaRPr>
        </a:p>
      </dgm:t>
    </dgm:pt>
    <dgm:pt modelId="{1B0D71AF-198D-4C5D-B0D3-4A754419BD2B}" type="parTrans" cxnId="{947BE5C1-4655-43D1-B740-99E0F03D3FF4}">
      <dgm:prSet/>
      <dgm:spPr/>
      <dgm:t>
        <a:bodyPr/>
        <a:lstStyle/>
        <a:p>
          <a:pPr algn="l"/>
          <a:endParaRPr lang="en-US" sz="3500"/>
        </a:p>
      </dgm:t>
    </dgm:pt>
    <dgm:pt modelId="{4F95DD66-2B45-4F54-BEFD-3FBCF200BA04}" type="sibTrans" cxnId="{947BE5C1-4655-43D1-B740-99E0F03D3FF4}">
      <dgm:prSet/>
      <dgm:spPr/>
      <dgm:t>
        <a:bodyPr/>
        <a:lstStyle/>
        <a:p>
          <a:pPr algn="l"/>
          <a:endParaRPr lang="en-US" sz="3500"/>
        </a:p>
      </dgm:t>
    </dgm:pt>
    <dgm:pt modelId="{57EF9174-AEE5-4B88-B934-15BB192AEBC3}">
      <dgm:prSet phldrT="[Text]" custT="1"/>
      <dgm:spPr>
        <a:solidFill>
          <a:schemeClr val="accent6">
            <a:lumMod val="60000"/>
            <a:lumOff val="40000"/>
          </a:schemeClr>
        </a:solidFill>
      </dgm:spPr>
      <dgm:t>
        <a:bodyPr/>
        <a:lstStyle/>
        <a:p>
          <a:pPr algn="l"/>
          <a:r>
            <a:rPr lang="en-US" sz="2700" b="1" dirty="0">
              <a:solidFill>
                <a:schemeClr val="tx1">
                  <a:lumMod val="95000"/>
                  <a:lumOff val="5000"/>
                </a:schemeClr>
              </a:solidFill>
              <a:ea typeface="Roboto Condensed Light" panose="02000000000000000000" pitchFamily="2" charset="0"/>
              <a:cs typeface="Roboto Condensed Light" panose="02000000000000000000" pitchFamily="2" charset="0"/>
            </a:rPr>
            <a:t>Hệ đa tác tử</a:t>
          </a:r>
          <a:endParaRPr lang="en-US" sz="2700" dirty="0">
            <a:solidFill>
              <a:schemeClr val="tx1">
                <a:lumMod val="95000"/>
                <a:lumOff val="5000"/>
              </a:schemeClr>
            </a:solidFill>
          </a:endParaRPr>
        </a:p>
      </dgm:t>
    </dgm:pt>
    <dgm:pt modelId="{535CCA37-208D-4F95-8A8B-63E90838DDB3}" type="parTrans" cxnId="{F195D0EB-5E9F-4F40-B499-07BB6BBDAE74}">
      <dgm:prSet/>
      <dgm:spPr/>
      <dgm:t>
        <a:bodyPr/>
        <a:lstStyle/>
        <a:p>
          <a:pPr algn="l"/>
          <a:endParaRPr lang="en-US" sz="3500"/>
        </a:p>
      </dgm:t>
    </dgm:pt>
    <dgm:pt modelId="{3200EBFD-5F8D-4D59-8CC6-8FD5D4313B6B}" type="sibTrans" cxnId="{F195D0EB-5E9F-4F40-B499-07BB6BBDAE74}">
      <dgm:prSet/>
      <dgm:spPr/>
      <dgm:t>
        <a:bodyPr/>
        <a:lstStyle/>
        <a:p>
          <a:pPr algn="l"/>
          <a:endParaRPr lang="en-US" sz="3500"/>
        </a:p>
      </dgm:t>
    </dgm:pt>
    <dgm:pt modelId="{3375DDD6-0C5F-4CA0-80E7-1EF9ACB0E733}">
      <dgm:prSet phldrT="[Text]" custT="1"/>
      <dgm:spPr>
        <a:solidFill>
          <a:schemeClr val="accent6">
            <a:lumMod val="60000"/>
            <a:lumOff val="40000"/>
          </a:schemeClr>
        </a:solidFill>
      </dgm:spPr>
      <dgm:t>
        <a:bodyPr/>
        <a:lstStyle/>
        <a:p>
          <a:pPr algn="l"/>
          <a:r>
            <a:rPr lang="en-US" sz="2700" b="1" dirty="0">
              <a:solidFill>
                <a:schemeClr val="tx1">
                  <a:lumMod val="95000"/>
                  <a:lumOff val="5000"/>
                </a:schemeClr>
              </a:solidFill>
              <a:ea typeface="Roboto Condensed Light" panose="02000000000000000000" pitchFamily="2" charset="0"/>
              <a:cs typeface="Roboto Condensed Light" panose="02000000000000000000" pitchFamily="2" charset="0"/>
            </a:rPr>
            <a:t>Thực nghiệm với môi trường Highway-env</a:t>
          </a:r>
          <a:endParaRPr lang="en-US" sz="2700" dirty="0">
            <a:solidFill>
              <a:schemeClr val="tx1">
                <a:lumMod val="95000"/>
                <a:lumOff val="5000"/>
              </a:schemeClr>
            </a:solidFill>
          </a:endParaRPr>
        </a:p>
      </dgm:t>
    </dgm:pt>
    <dgm:pt modelId="{44D7F218-A126-40A8-9F48-39C8333617ED}" type="parTrans" cxnId="{DCC4F51F-73D9-47EC-AE23-CF06C13F1BF9}">
      <dgm:prSet/>
      <dgm:spPr/>
      <dgm:t>
        <a:bodyPr/>
        <a:lstStyle/>
        <a:p>
          <a:pPr algn="l"/>
          <a:endParaRPr lang="en-US" sz="3500"/>
        </a:p>
      </dgm:t>
    </dgm:pt>
    <dgm:pt modelId="{EF8FC446-E230-43A7-BC1B-DC9DED338274}" type="sibTrans" cxnId="{DCC4F51F-73D9-47EC-AE23-CF06C13F1BF9}">
      <dgm:prSet/>
      <dgm:spPr/>
      <dgm:t>
        <a:bodyPr/>
        <a:lstStyle/>
        <a:p>
          <a:pPr algn="l"/>
          <a:endParaRPr lang="en-US" sz="3500"/>
        </a:p>
      </dgm:t>
    </dgm:pt>
    <dgm:pt modelId="{728C18AD-E9C0-4813-9EE3-0B472CEFB070}">
      <dgm:prSet custT="1"/>
      <dgm:spPr>
        <a:solidFill>
          <a:schemeClr val="accent6">
            <a:lumMod val="60000"/>
            <a:lumOff val="40000"/>
          </a:schemeClr>
        </a:solidFill>
      </dgm:spPr>
      <dgm:t>
        <a:bodyPr/>
        <a:lstStyle/>
        <a:p>
          <a:pPr algn="l"/>
          <a:r>
            <a:rPr lang="en-US" sz="2700" b="1" dirty="0" err="1">
              <a:solidFill>
                <a:schemeClr val="tx1">
                  <a:lumMod val="95000"/>
                  <a:lumOff val="5000"/>
                </a:schemeClr>
              </a:solidFill>
              <a:ea typeface="Roboto Condensed Light" panose="02000000000000000000" pitchFamily="2" charset="0"/>
              <a:cs typeface="Roboto Condensed Light" panose="02000000000000000000" pitchFamily="2" charset="0"/>
            </a:rPr>
            <a:t>Kết</a:t>
          </a:r>
          <a:r>
            <a:rPr lang="en-US" sz="2700" b="1" dirty="0">
              <a:solidFill>
                <a:schemeClr val="tx1">
                  <a:lumMod val="95000"/>
                  <a:lumOff val="5000"/>
                </a:schemeClr>
              </a:solidFill>
              <a:ea typeface="Roboto Condensed Light" panose="02000000000000000000" pitchFamily="2" charset="0"/>
              <a:cs typeface="Roboto Condensed Light" panose="02000000000000000000" pitchFamily="2" charset="0"/>
            </a:rPr>
            <a:t> </a:t>
          </a:r>
          <a:r>
            <a:rPr lang="en-US" sz="2700" b="1" dirty="0" err="1">
              <a:solidFill>
                <a:schemeClr val="tx1">
                  <a:lumMod val="95000"/>
                  <a:lumOff val="5000"/>
                </a:schemeClr>
              </a:solidFill>
              <a:ea typeface="Roboto Condensed Light" panose="02000000000000000000" pitchFamily="2" charset="0"/>
              <a:cs typeface="Roboto Condensed Light" panose="02000000000000000000" pitchFamily="2" charset="0"/>
            </a:rPr>
            <a:t>luận</a:t>
          </a:r>
          <a:endParaRPr lang="en-US" sz="2700" dirty="0">
            <a:solidFill>
              <a:schemeClr val="tx1">
                <a:lumMod val="95000"/>
                <a:lumOff val="5000"/>
              </a:schemeClr>
            </a:solidFill>
          </a:endParaRPr>
        </a:p>
      </dgm:t>
    </dgm:pt>
    <dgm:pt modelId="{9D1A9723-2CEA-4C40-A8B2-B2A3624B9F22}" type="sibTrans" cxnId="{93DA2CCB-1E72-432E-BFAA-C0F7A47A1D6E}">
      <dgm:prSet/>
      <dgm:spPr/>
      <dgm:t>
        <a:bodyPr/>
        <a:lstStyle/>
        <a:p>
          <a:pPr algn="l"/>
          <a:endParaRPr lang="en-US" sz="3500"/>
        </a:p>
      </dgm:t>
    </dgm:pt>
    <dgm:pt modelId="{5EB78B42-22F7-4AA1-BABD-458499FA2DF5}" type="parTrans" cxnId="{93DA2CCB-1E72-432E-BFAA-C0F7A47A1D6E}">
      <dgm:prSet/>
      <dgm:spPr/>
      <dgm:t>
        <a:bodyPr/>
        <a:lstStyle/>
        <a:p>
          <a:pPr algn="l"/>
          <a:endParaRPr lang="en-US" sz="3500"/>
        </a:p>
      </dgm:t>
    </dgm:pt>
    <dgm:pt modelId="{F0570200-BB59-499F-A3E8-8A5891ACDA37}">
      <dgm:prSet phldrT="[Text]" custT="1"/>
      <dgm:spPr>
        <a:solidFill>
          <a:schemeClr val="accent6">
            <a:lumMod val="60000"/>
            <a:lumOff val="40000"/>
          </a:schemeClr>
        </a:solidFill>
      </dgm:spPr>
      <dgm:t>
        <a:bodyPr/>
        <a:lstStyle/>
        <a:p>
          <a:pPr algn="l"/>
          <a:r>
            <a:rPr lang="en-US" sz="2700" b="1" dirty="0">
              <a:solidFill>
                <a:schemeClr val="tx1">
                  <a:lumMod val="95000"/>
                  <a:lumOff val="5000"/>
                </a:schemeClr>
              </a:solidFill>
              <a:ea typeface="Roboto Condensed Light" panose="02000000000000000000" pitchFamily="2" charset="0"/>
              <a:cs typeface="Roboto Condensed Light" panose="02000000000000000000" pitchFamily="2" charset="0"/>
            </a:rPr>
            <a:t>Học tăng cường sâu đa tác tử</a:t>
          </a:r>
          <a:endParaRPr lang="en-US" sz="2700" dirty="0">
            <a:solidFill>
              <a:schemeClr val="tx1">
                <a:lumMod val="95000"/>
                <a:lumOff val="5000"/>
              </a:schemeClr>
            </a:solidFill>
          </a:endParaRPr>
        </a:p>
      </dgm:t>
    </dgm:pt>
    <dgm:pt modelId="{A4D330F5-4012-4833-870E-10C8ABC05436}" type="parTrans" cxnId="{1F4821E2-3A92-49FF-A6BB-169216D02421}">
      <dgm:prSet/>
      <dgm:spPr/>
      <dgm:t>
        <a:bodyPr/>
        <a:lstStyle/>
        <a:p>
          <a:endParaRPr lang="en-US"/>
        </a:p>
      </dgm:t>
    </dgm:pt>
    <dgm:pt modelId="{D58B4A57-FBB4-44F9-80CB-054AC5DAC62B}" type="sibTrans" cxnId="{1F4821E2-3A92-49FF-A6BB-169216D02421}">
      <dgm:prSet/>
      <dgm:spPr/>
      <dgm:t>
        <a:bodyPr/>
        <a:lstStyle/>
        <a:p>
          <a:endParaRPr lang="en-US"/>
        </a:p>
      </dgm:t>
    </dgm:pt>
    <dgm:pt modelId="{34F33398-B59D-4752-A9FE-D87F18CB7ACC}" type="pres">
      <dgm:prSet presAssocID="{055CD818-387B-4712-91C7-CE7C1A3C82C9}" presName="linearFlow" presStyleCnt="0">
        <dgm:presLayoutVars>
          <dgm:dir/>
          <dgm:resizeHandles val="exact"/>
        </dgm:presLayoutVars>
      </dgm:prSet>
      <dgm:spPr/>
    </dgm:pt>
    <dgm:pt modelId="{D2FCBCA4-0338-45CE-9120-77C7DA1D9B7B}" type="pres">
      <dgm:prSet presAssocID="{299253F4-9299-465D-B2D4-62FA029E9E5F}" presName="composite" presStyleCnt="0"/>
      <dgm:spPr/>
    </dgm:pt>
    <dgm:pt modelId="{2F228EEA-D860-43E1-9D42-E06553B54FE8}" type="pres">
      <dgm:prSet presAssocID="{299253F4-9299-465D-B2D4-62FA029E9E5F}" presName="imgShp" presStyleLbl="fgImgPlace1" presStyleIdx="0" presStyleCnt="5"/>
      <dgm:spPr>
        <a:solidFill>
          <a:schemeClr val="accent6">
            <a:lumMod val="60000"/>
            <a:lumOff val="40000"/>
          </a:schemeClr>
        </a:solidFill>
      </dgm:spPr>
    </dgm:pt>
    <dgm:pt modelId="{177C2E06-0111-4CD7-9F5A-67B8E82BE175}" type="pres">
      <dgm:prSet presAssocID="{299253F4-9299-465D-B2D4-62FA029E9E5F}" presName="txShp" presStyleLbl="node1" presStyleIdx="0" presStyleCnt="5" custLinFactNeighborX="-354" custLinFactNeighborY="3767">
        <dgm:presLayoutVars>
          <dgm:bulletEnabled val="1"/>
        </dgm:presLayoutVars>
      </dgm:prSet>
      <dgm:spPr/>
    </dgm:pt>
    <dgm:pt modelId="{00908AB4-24AC-4640-80B4-8790D4F4449E}" type="pres">
      <dgm:prSet presAssocID="{4F95DD66-2B45-4F54-BEFD-3FBCF200BA04}" presName="spacing" presStyleCnt="0"/>
      <dgm:spPr/>
    </dgm:pt>
    <dgm:pt modelId="{F4FA44A9-8727-4D5E-8562-E3EA1CD9E766}" type="pres">
      <dgm:prSet presAssocID="{57EF9174-AEE5-4B88-B934-15BB192AEBC3}" presName="composite" presStyleCnt="0"/>
      <dgm:spPr/>
    </dgm:pt>
    <dgm:pt modelId="{19ADBB71-B66B-4947-B32E-255C32E1EC9F}" type="pres">
      <dgm:prSet presAssocID="{57EF9174-AEE5-4B88-B934-15BB192AEBC3}" presName="imgShp" presStyleLbl="fgImgPlace1" presStyleIdx="1" presStyleCnt="5"/>
      <dgm:spPr>
        <a:solidFill>
          <a:schemeClr val="accent6">
            <a:lumMod val="60000"/>
            <a:lumOff val="40000"/>
          </a:schemeClr>
        </a:solidFill>
      </dgm:spPr>
    </dgm:pt>
    <dgm:pt modelId="{E69A7E0B-6420-4133-9FC7-54C6C6A289EB}" type="pres">
      <dgm:prSet presAssocID="{57EF9174-AEE5-4B88-B934-15BB192AEBC3}" presName="txShp" presStyleLbl="node1" presStyleIdx="1" presStyleCnt="5">
        <dgm:presLayoutVars>
          <dgm:bulletEnabled val="1"/>
        </dgm:presLayoutVars>
      </dgm:prSet>
      <dgm:spPr/>
    </dgm:pt>
    <dgm:pt modelId="{F4D203C6-13F6-41CB-8F7C-74FC4444A410}" type="pres">
      <dgm:prSet presAssocID="{3200EBFD-5F8D-4D59-8CC6-8FD5D4313B6B}" presName="spacing" presStyleCnt="0"/>
      <dgm:spPr/>
    </dgm:pt>
    <dgm:pt modelId="{A102A155-793A-409C-9064-50C536BAA566}" type="pres">
      <dgm:prSet presAssocID="{F0570200-BB59-499F-A3E8-8A5891ACDA37}" presName="composite" presStyleCnt="0"/>
      <dgm:spPr/>
    </dgm:pt>
    <dgm:pt modelId="{6845FC0A-FBD7-48A6-8850-405D49ED37F9}" type="pres">
      <dgm:prSet presAssocID="{F0570200-BB59-499F-A3E8-8A5891ACDA37}" presName="imgShp" presStyleLbl="fgImgPlace1" presStyleIdx="2" presStyleCnt="5"/>
      <dgm:spPr>
        <a:solidFill>
          <a:schemeClr val="accent6">
            <a:lumMod val="60000"/>
            <a:lumOff val="40000"/>
          </a:schemeClr>
        </a:solidFill>
      </dgm:spPr>
    </dgm:pt>
    <dgm:pt modelId="{24DFCF4C-1837-4039-9BEC-1E0C256AF637}" type="pres">
      <dgm:prSet presAssocID="{F0570200-BB59-499F-A3E8-8A5891ACDA37}" presName="txShp" presStyleLbl="node1" presStyleIdx="2" presStyleCnt="5">
        <dgm:presLayoutVars>
          <dgm:bulletEnabled val="1"/>
        </dgm:presLayoutVars>
      </dgm:prSet>
      <dgm:spPr/>
    </dgm:pt>
    <dgm:pt modelId="{9B67439A-F349-4AF4-84A1-20D5AA059A65}" type="pres">
      <dgm:prSet presAssocID="{D58B4A57-FBB4-44F9-80CB-054AC5DAC62B}" presName="spacing" presStyleCnt="0"/>
      <dgm:spPr/>
    </dgm:pt>
    <dgm:pt modelId="{76DBBE09-2997-480E-94C0-052FB0939762}" type="pres">
      <dgm:prSet presAssocID="{3375DDD6-0C5F-4CA0-80E7-1EF9ACB0E733}" presName="composite" presStyleCnt="0"/>
      <dgm:spPr/>
    </dgm:pt>
    <dgm:pt modelId="{DBC90C6D-F317-4379-BD96-A0D75737881F}" type="pres">
      <dgm:prSet presAssocID="{3375DDD6-0C5F-4CA0-80E7-1EF9ACB0E733}" presName="imgShp" presStyleLbl="fgImgPlace1" presStyleIdx="3" presStyleCnt="5"/>
      <dgm:spPr>
        <a:solidFill>
          <a:schemeClr val="accent6">
            <a:lumMod val="60000"/>
            <a:lumOff val="40000"/>
          </a:schemeClr>
        </a:solidFill>
      </dgm:spPr>
    </dgm:pt>
    <dgm:pt modelId="{AD9B9E28-0087-4A8D-A164-CE2F96ED34CC}" type="pres">
      <dgm:prSet presAssocID="{3375DDD6-0C5F-4CA0-80E7-1EF9ACB0E733}" presName="txShp" presStyleLbl="node1" presStyleIdx="3" presStyleCnt="5">
        <dgm:presLayoutVars>
          <dgm:bulletEnabled val="1"/>
        </dgm:presLayoutVars>
      </dgm:prSet>
      <dgm:spPr/>
    </dgm:pt>
    <dgm:pt modelId="{D0728DEB-2DDE-4C08-B158-554751D52DC4}" type="pres">
      <dgm:prSet presAssocID="{EF8FC446-E230-43A7-BC1B-DC9DED338274}" presName="spacing" presStyleCnt="0"/>
      <dgm:spPr/>
    </dgm:pt>
    <dgm:pt modelId="{BFC40FC8-FC95-4970-ADD2-BB204EE0100A}" type="pres">
      <dgm:prSet presAssocID="{728C18AD-E9C0-4813-9EE3-0B472CEFB070}" presName="composite" presStyleCnt="0"/>
      <dgm:spPr/>
    </dgm:pt>
    <dgm:pt modelId="{7AD566F9-0237-47DE-AA3C-EA42F675E582}" type="pres">
      <dgm:prSet presAssocID="{728C18AD-E9C0-4813-9EE3-0B472CEFB070}" presName="imgShp" presStyleLbl="fgImgPlace1" presStyleIdx="4" presStyleCnt="5"/>
      <dgm:spPr>
        <a:solidFill>
          <a:schemeClr val="accent6">
            <a:lumMod val="60000"/>
            <a:lumOff val="40000"/>
          </a:schemeClr>
        </a:solidFill>
      </dgm:spPr>
    </dgm:pt>
    <dgm:pt modelId="{58860858-F7B5-42DE-B64F-6CFE1532D930}" type="pres">
      <dgm:prSet presAssocID="{728C18AD-E9C0-4813-9EE3-0B472CEFB070}" presName="txShp" presStyleLbl="node1" presStyleIdx="4" presStyleCnt="5" custLinFactNeighborX="476" custLinFactNeighborY="284">
        <dgm:presLayoutVars>
          <dgm:bulletEnabled val="1"/>
        </dgm:presLayoutVars>
      </dgm:prSet>
      <dgm:spPr/>
    </dgm:pt>
  </dgm:ptLst>
  <dgm:cxnLst>
    <dgm:cxn modelId="{C5B81E17-8337-43F1-AF02-1C83836E3D3F}" type="presOf" srcId="{57EF9174-AEE5-4B88-B934-15BB192AEBC3}" destId="{E69A7E0B-6420-4133-9FC7-54C6C6A289EB}" srcOrd="0" destOrd="0" presId="urn:microsoft.com/office/officeart/2005/8/layout/vList3"/>
    <dgm:cxn modelId="{DCC4F51F-73D9-47EC-AE23-CF06C13F1BF9}" srcId="{055CD818-387B-4712-91C7-CE7C1A3C82C9}" destId="{3375DDD6-0C5F-4CA0-80E7-1EF9ACB0E733}" srcOrd="3" destOrd="0" parTransId="{44D7F218-A126-40A8-9F48-39C8333617ED}" sibTransId="{EF8FC446-E230-43A7-BC1B-DC9DED338274}"/>
    <dgm:cxn modelId="{275B66A1-0592-402A-9385-93D2AF050535}" type="presOf" srcId="{3375DDD6-0C5F-4CA0-80E7-1EF9ACB0E733}" destId="{AD9B9E28-0087-4A8D-A164-CE2F96ED34CC}" srcOrd="0" destOrd="0" presId="urn:microsoft.com/office/officeart/2005/8/layout/vList3"/>
    <dgm:cxn modelId="{A9840DA7-4726-4AEA-BF4F-16EE9F684133}" type="presOf" srcId="{055CD818-387B-4712-91C7-CE7C1A3C82C9}" destId="{34F33398-B59D-4752-A9FE-D87F18CB7ACC}" srcOrd="0" destOrd="0" presId="urn:microsoft.com/office/officeart/2005/8/layout/vList3"/>
    <dgm:cxn modelId="{947BE5C1-4655-43D1-B740-99E0F03D3FF4}" srcId="{055CD818-387B-4712-91C7-CE7C1A3C82C9}" destId="{299253F4-9299-465D-B2D4-62FA029E9E5F}" srcOrd="0" destOrd="0" parTransId="{1B0D71AF-198D-4C5D-B0D3-4A754419BD2B}" sibTransId="{4F95DD66-2B45-4F54-BEFD-3FBCF200BA04}"/>
    <dgm:cxn modelId="{381537C7-5947-44CE-8CEC-5B2BDAF77E4F}" type="presOf" srcId="{299253F4-9299-465D-B2D4-62FA029E9E5F}" destId="{177C2E06-0111-4CD7-9F5A-67B8E82BE175}" srcOrd="0" destOrd="0" presId="urn:microsoft.com/office/officeart/2005/8/layout/vList3"/>
    <dgm:cxn modelId="{93DA2CCB-1E72-432E-BFAA-C0F7A47A1D6E}" srcId="{055CD818-387B-4712-91C7-CE7C1A3C82C9}" destId="{728C18AD-E9C0-4813-9EE3-0B472CEFB070}" srcOrd="4" destOrd="0" parTransId="{5EB78B42-22F7-4AA1-BABD-458499FA2DF5}" sibTransId="{9D1A9723-2CEA-4C40-A8B2-B2A3624B9F22}"/>
    <dgm:cxn modelId="{62D9C7CF-053B-40A0-81C8-BB292BEE9C20}" type="presOf" srcId="{728C18AD-E9C0-4813-9EE3-0B472CEFB070}" destId="{58860858-F7B5-42DE-B64F-6CFE1532D930}" srcOrd="0" destOrd="0" presId="urn:microsoft.com/office/officeart/2005/8/layout/vList3"/>
    <dgm:cxn modelId="{A9FB1FE1-A9AD-47BA-8521-30408CF98B85}" type="presOf" srcId="{F0570200-BB59-499F-A3E8-8A5891ACDA37}" destId="{24DFCF4C-1837-4039-9BEC-1E0C256AF637}" srcOrd="0" destOrd="0" presId="urn:microsoft.com/office/officeart/2005/8/layout/vList3"/>
    <dgm:cxn modelId="{1F4821E2-3A92-49FF-A6BB-169216D02421}" srcId="{055CD818-387B-4712-91C7-CE7C1A3C82C9}" destId="{F0570200-BB59-499F-A3E8-8A5891ACDA37}" srcOrd="2" destOrd="0" parTransId="{A4D330F5-4012-4833-870E-10C8ABC05436}" sibTransId="{D58B4A57-FBB4-44F9-80CB-054AC5DAC62B}"/>
    <dgm:cxn modelId="{F195D0EB-5E9F-4F40-B499-07BB6BBDAE74}" srcId="{055CD818-387B-4712-91C7-CE7C1A3C82C9}" destId="{57EF9174-AEE5-4B88-B934-15BB192AEBC3}" srcOrd="1" destOrd="0" parTransId="{535CCA37-208D-4F95-8A8B-63E90838DDB3}" sibTransId="{3200EBFD-5F8D-4D59-8CC6-8FD5D4313B6B}"/>
    <dgm:cxn modelId="{947F934F-6E1F-4489-AD50-7C966DDB3F30}" type="presParOf" srcId="{34F33398-B59D-4752-A9FE-D87F18CB7ACC}" destId="{D2FCBCA4-0338-45CE-9120-77C7DA1D9B7B}" srcOrd="0" destOrd="0" presId="urn:microsoft.com/office/officeart/2005/8/layout/vList3"/>
    <dgm:cxn modelId="{D47C668A-B377-4B0A-B712-B345DD137062}" type="presParOf" srcId="{D2FCBCA4-0338-45CE-9120-77C7DA1D9B7B}" destId="{2F228EEA-D860-43E1-9D42-E06553B54FE8}" srcOrd="0" destOrd="0" presId="urn:microsoft.com/office/officeart/2005/8/layout/vList3"/>
    <dgm:cxn modelId="{E7C9397B-FEBB-463F-895F-BB1A4418001F}" type="presParOf" srcId="{D2FCBCA4-0338-45CE-9120-77C7DA1D9B7B}" destId="{177C2E06-0111-4CD7-9F5A-67B8E82BE175}" srcOrd="1" destOrd="0" presId="urn:microsoft.com/office/officeart/2005/8/layout/vList3"/>
    <dgm:cxn modelId="{6AB0A712-721F-4731-A706-54450751FFA8}" type="presParOf" srcId="{34F33398-B59D-4752-A9FE-D87F18CB7ACC}" destId="{00908AB4-24AC-4640-80B4-8790D4F4449E}" srcOrd="1" destOrd="0" presId="urn:microsoft.com/office/officeart/2005/8/layout/vList3"/>
    <dgm:cxn modelId="{C114A244-56F9-4DF8-AB72-40985E5CFC9B}" type="presParOf" srcId="{34F33398-B59D-4752-A9FE-D87F18CB7ACC}" destId="{F4FA44A9-8727-4D5E-8562-E3EA1CD9E766}" srcOrd="2" destOrd="0" presId="urn:microsoft.com/office/officeart/2005/8/layout/vList3"/>
    <dgm:cxn modelId="{1CB5769D-8BAD-4BB4-919E-774D98E86A9D}" type="presParOf" srcId="{F4FA44A9-8727-4D5E-8562-E3EA1CD9E766}" destId="{19ADBB71-B66B-4947-B32E-255C32E1EC9F}" srcOrd="0" destOrd="0" presId="urn:microsoft.com/office/officeart/2005/8/layout/vList3"/>
    <dgm:cxn modelId="{A5560461-FDE8-4087-B3FD-05C3040174F6}" type="presParOf" srcId="{F4FA44A9-8727-4D5E-8562-E3EA1CD9E766}" destId="{E69A7E0B-6420-4133-9FC7-54C6C6A289EB}" srcOrd="1" destOrd="0" presId="urn:microsoft.com/office/officeart/2005/8/layout/vList3"/>
    <dgm:cxn modelId="{A2CD3422-5A49-4964-A3E8-C2439AEE88BE}" type="presParOf" srcId="{34F33398-B59D-4752-A9FE-D87F18CB7ACC}" destId="{F4D203C6-13F6-41CB-8F7C-74FC4444A410}" srcOrd="3" destOrd="0" presId="urn:microsoft.com/office/officeart/2005/8/layout/vList3"/>
    <dgm:cxn modelId="{2A6903AC-192A-423A-8754-3503394227FC}" type="presParOf" srcId="{34F33398-B59D-4752-A9FE-D87F18CB7ACC}" destId="{A102A155-793A-409C-9064-50C536BAA566}" srcOrd="4" destOrd="0" presId="urn:microsoft.com/office/officeart/2005/8/layout/vList3"/>
    <dgm:cxn modelId="{F7D029D9-9416-4129-85AD-44A4C0F954F6}" type="presParOf" srcId="{A102A155-793A-409C-9064-50C536BAA566}" destId="{6845FC0A-FBD7-48A6-8850-405D49ED37F9}" srcOrd="0" destOrd="0" presId="urn:microsoft.com/office/officeart/2005/8/layout/vList3"/>
    <dgm:cxn modelId="{5D9FDD39-4BD9-4D0E-A49A-4EFC7101BCC3}" type="presParOf" srcId="{A102A155-793A-409C-9064-50C536BAA566}" destId="{24DFCF4C-1837-4039-9BEC-1E0C256AF637}" srcOrd="1" destOrd="0" presId="urn:microsoft.com/office/officeart/2005/8/layout/vList3"/>
    <dgm:cxn modelId="{AEFB1C74-C498-4A4E-A1E3-6CCA1C057E6B}" type="presParOf" srcId="{34F33398-B59D-4752-A9FE-D87F18CB7ACC}" destId="{9B67439A-F349-4AF4-84A1-20D5AA059A65}" srcOrd="5" destOrd="0" presId="urn:microsoft.com/office/officeart/2005/8/layout/vList3"/>
    <dgm:cxn modelId="{2E834F71-45D0-4803-8C34-F80245533F28}" type="presParOf" srcId="{34F33398-B59D-4752-A9FE-D87F18CB7ACC}" destId="{76DBBE09-2997-480E-94C0-052FB0939762}" srcOrd="6" destOrd="0" presId="urn:microsoft.com/office/officeart/2005/8/layout/vList3"/>
    <dgm:cxn modelId="{93B3EFF5-6B1E-446D-883C-9A7171CAEB44}" type="presParOf" srcId="{76DBBE09-2997-480E-94C0-052FB0939762}" destId="{DBC90C6D-F317-4379-BD96-A0D75737881F}" srcOrd="0" destOrd="0" presId="urn:microsoft.com/office/officeart/2005/8/layout/vList3"/>
    <dgm:cxn modelId="{2EAB6385-8B37-45DE-B62A-B475121688AD}" type="presParOf" srcId="{76DBBE09-2997-480E-94C0-052FB0939762}" destId="{AD9B9E28-0087-4A8D-A164-CE2F96ED34CC}" srcOrd="1" destOrd="0" presId="urn:microsoft.com/office/officeart/2005/8/layout/vList3"/>
    <dgm:cxn modelId="{9C96FF27-2088-4380-9B95-4C5EA9DE276F}" type="presParOf" srcId="{34F33398-B59D-4752-A9FE-D87F18CB7ACC}" destId="{D0728DEB-2DDE-4C08-B158-554751D52DC4}" srcOrd="7" destOrd="0" presId="urn:microsoft.com/office/officeart/2005/8/layout/vList3"/>
    <dgm:cxn modelId="{48060346-FB13-4588-BFA2-3486A94F53E1}" type="presParOf" srcId="{34F33398-B59D-4752-A9FE-D87F18CB7ACC}" destId="{BFC40FC8-FC95-4970-ADD2-BB204EE0100A}" srcOrd="8" destOrd="0" presId="urn:microsoft.com/office/officeart/2005/8/layout/vList3"/>
    <dgm:cxn modelId="{46355924-E54A-40FC-8D8C-76B7F9065797}" type="presParOf" srcId="{BFC40FC8-FC95-4970-ADD2-BB204EE0100A}" destId="{7AD566F9-0237-47DE-AA3C-EA42F675E582}" srcOrd="0" destOrd="0" presId="urn:microsoft.com/office/officeart/2005/8/layout/vList3"/>
    <dgm:cxn modelId="{56DF1BE5-79A9-4885-9E51-33E891AE42E4}" type="presParOf" srcId="{BFC40FC8-FC95-4970-ADD2-BB204EE0100A}" destId="{58860858-F7B5-42DE-B64F-6CFE1532D93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5CD818-387B-4712-91C7-CE7C1A3C82C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299253F4-9299-465D-B2D4-62FA029E9E5F}">
      <dgm:prSet phldrT="[Text]" custT="1"/>
      <dgm:spPr>
        <a:solidFill>
          <a:schemeClr val="accent6">
            <a:lumMod val="60000"/>
            <a:lumOff val="40000"/>
          </a:schemeClr>
        </a:solidFill>
      </dgm:spPr>
      <dgm:t>
        <a:bodyPr/>
        <a:lstStyle/>
        <a:p>
          <a:pPr algn="l"/>
          <a:r>
            <a:rPr lang="en-US" sz="2700" b="1" dirty="0">
              <a:solidFill>
                <a:schemeClr val="tx1"/>
              </a:solidFill>
              <a:ea typeface="Roboto Condensed Light" panose="02000000000000000000" pitchFamily="2" charset="0"/>
              <a:cs typeface="Roboto Condensed Light" panose="02000000000000000000" pitchFamily="2" charset="0"/>
            </a:rPr>
            <a:t>Học tăng cường</a:t>
          </a:r>
          <a:endParaRPr lang="en-US" sz="2700" dirty="0">
            <a:solidFill>
              <a:schemeClr val="tx1"/>
            </a:solidFill>
          </a:endParaRPr>
        </a:p>
      </dgm:t>
    </dgm:pt>
    <dgm:pt modelId="{1B0D71AF-198D-4C5D-B0D3-4A754419BD2B}" type="parTrans" cxnId="{947BE5C1-4655-43D1-B740-99E0F03D3FF4}">
      <dgm:prSet/>
      <dgm:spPr/>
      <dgm:t>
        <a:bodyPr/>
        <a:lstStyle/>
        <a:p>
          <a:pPr algn="l"/>
          <a:endParaRPr lang="en-US" sz="3500"/>
        </a:p>
      </dgm:t>
    </dgm:pt>
    <dgm:pt modelId="{4F95DD66-2B45-4F54-BEFD-3FBCF200BA04}" type="sibTrans" cxnId="{947BE5C1-4655-43D1-B740-99E0F03D3FF4}">
      <dgm:prSet/>
      <dgm:spPr/>
      <dgm:t>
        <a:bodyPr/>
        <a:lstStyle/>
        <a:p>
          <a:pPr algn="l"/>
          <a:endParaRPr lang="en-US" sz="3500"/>
        </a:p>
      </dgm:t>
    </dgm:pt>
    <dgm:pt modelId="{57EF9174-AEE5-4B88-B934-15BB192AEBC3}">
      <dgm:prSet phldrT="[Text]" custT="1"/>
      <dgm:spPr>
        <a:solidFill>
          <a:schemeClr val="accent6">
            <a:lumMod val="60000"/>
            <a:lumOff val="40000"/>
          </a:schemeClr>
        </a:solidFill>
      </dgm:spPr>
      <dgm:t>
        <a:bodyPr/>
        <a:lstStyle/>
        <a:p>
          <a:pPr algn="l"/>
          <a:r>
            <a:rPr lang="en-US" sz="2700" b="1" dirty="0">
              <a:solidFill>
                <a:schemeClr val="bg1"/>
              </a:solidFill>
              <a:ea typeface="Roboto Condensed Light" panose="02000000000000000000" pitchFamily="2" charset="0"/>
              <a:cs typeface="Roboto Condensed Light" panose="02000000000000000000" pitchFamily="2" charset="0"/>
            </a:rPr>
            <a:t>Hệ đa tác tử</a:t>
          </a:r>
          <a:endParaRPr lang="en-US" sz="2700" dirty="0">
            <a:solidFill>
              <a:schemeClr val="bg1"/>
            </a:solidFill>
          </a:endParaRPr>
        </a:p>
      </dgm:t>
    </dgm:pt>
    <dgm:pt modelId="{535CCA37-208D-4F95-8A8B-63E90838DDB3}" type="parTrans" cxnId="{F195D0EB-5E9F-4F40-B499-07BB6BBDAE74}">
      <dgm:prSet/>
      <dgm:spPr/>
      <dgm:t>
        <a:bodyPr/>
        <a:lstStyle/>
        <a:p>
          <a:pPr algn="l"/>
          <a:endParaRPr lang="en-US" sz="3500"/>
        </a:p>
      </dgm:t>
    </dgm:pt>
    <dgm:pt modelId="{3200EBFD-5F8D-4D59-8CC6-8FD5D4313B6B}" type="sibTrans" cxnId="{F195D0EB-5E9F-4F40-B499-07BB6BBDAE74}">
      <dgm:prSet/>
      <dgm:spPr/>
      <dgm:t>
        <a:bodyPr/>
        <a:lstStyle/>
        <a:p>
          <a:pPr algn="l"/>
          <a:endParaRPr lang="en-US" sz="3500"/>
        </a:p>
      </dgm:t>
    </dgm:pt>
    <dgm:pt modelId="{3375DDD6-0C5F-4CA0-80E7-1EF9ACB0E733}">
      <dgm:prSet phldrT="[Text]" custT="1"/>
      <dgm:spPr>
        <a:solidFill>
          <a:schemeClr val="accent6">
            <a:lumMod val="60000"/>
            <a:lumOff val="40000"/>
          </a:schemeClr>
        </a:solidFill>
      </dgm:spPr>
      <dgm:t>
        <a:bodyPr/>
        <a:lstStyle/>
        <a:p>
          <a:pPr algn="l"/>
          <a:r>
            <a:rPr lang="en-US" sz="2700" b="1" dirty="0">
              <a:solidFill>
                <a:schemeClr val="bg1"/>
              </a:solidFill>
              <a:ea typeface="Roboto Condensed Light" panose="02000000000000000000" pitchFamily="2" charset="0"/>
              <a:cs typeface="Roboto Condensed Light" panose="02000000000000000000" pitchFamily="2" charset="0"/>
            </a:rPr>
            <a:t>Thực nghiệm với môi trường Highway-env</a:t>
          </a:r>
          <a:endParaRPr lang="en-US" sz="2700" dirty="0">
            <a:solidFill>
              <a:schemeClr val="bg1"/>
            </a:solidFill>
          </a:endParaRPr>
        </a:p>
      </dgm:t>
    </dgm:pt>
    <dgm:pt modelId="{44D7F218-A126-40A8-9F48-39C8333617ED}" type="parTrans" cxnId="{DCC4F51F-73D9-47EC-AE23-CF06C13F1BF9}">
      <dgm:prSet/>
      <dgm:spPr/>
      <dgm:t>
        <a:bodyPr/>
        <a:lstStyle/>
        <a:p>
          <a:pPr algn="l"/>
          <a:endParaRPr lang="en-US" sz="3500"/>
        </a:p>
      </dgm:t>
    </dgm:pt>
    <dgm:pt modelId="{EF8FC446-E230-43A7-BC1B-DC9DED338274}" type="sibTrans" cxnId="{DCC4F51F-73D9-47EC-AE23-CF06C13F1BF9}">
      <dgm:prSet/>
      <dgm:spPr/>
      <dgm:t>
        <a:bodyPr/>
        <a:lstStyle/>
        <a:p>
          <a:pPr algn="l"/>
          <a:endParaRPr lang="en-US" sz="3500"/>
        </a:p>
      </dgm:t>
    </dgm:pt>
    <dgm:pt modelId="{728C18AD-E9C0-4813-9EE3-0B472CEFB070}">
      <dgm:prSet custT="1"/>
      <dgm:spPr>
        <a:solidFill>
          <a:schemeClr val="accent6">
            <a:lumMod val="60000"/>
            <a:lumOff val="40000"/>
          </a:schemeClr>
        </a:solidFill>
      </dgm:spPr>
      <dgm:t>
        <a:bodyPr/>
        <a:lstStyle/>
        <a:p>
          <a:pPr algn="l"/>
          <a:r>
            <a:rPr lang="en-US" sz="2700" b="1" dirty="0" err="1">
              <a:solidFill>
                <a:schemeClr val="bg1"/>
              </a:solidFill>
              <a:ea typeface="Roboto Condensed Light" panose="02000000000000000000" pitchFamily="2" charset="0"/>
              <a:cs typeface="Roboto Condensed Light" panose="02000000000000000000" pitchFamily="2" charset="0"/>
            </a:rPr>
            <a:t>Kết</a:t>
          </a:r>
          <a:r>
            <a:rPr lang="en-US" sz="2700" b="1" dirty="0">
              <a:solidFill>
                <a:schemeClr val="bg1"/>
              </a:solidFill>
              <a:ea typeface="Roboto Condensed Light" panose="02000000000000000000" pitchFamily="2" charset="0"/>
              <a:cs typeface="Roboto Condensed Light" panose="02000000000000000000" pitchFamily="2" charset="0"/>
            </a:rPr>
            <a:t> </a:t>
          </a:r>
          <a:r>
            <a:rPr lang="en-US" sz="2700" b="1" dirty="0" err="1">
              <a:solidFill>
                <a:schemeClr val="bg1"/>
              </a:solidFill>
              <a:ea typeface="Roboto Condensed Light" panose="02000000000000000000" pitchFamily="2" charset="0"/>
              <a:cs typeface="Roboto Condensed Light" panose="02000000000000000000" pitchFamily="2" charset="0"/>
            </a:rPr>
            <a:t>luận</a:t>
          </a:r>
          <a:endParaRPr lang="en-US" sz="2700" dirty="0">
            <a:solidFill>
              <a:schemeClr val="bg1"/>
            </a:solidFill>
          </a:endParaRPr>
        </a:p>
      </dgm:t>
    </dgm:pt>
    <dgm:pt modelId="{9D1A9723-2CEA-4C40-A8B2-B2A3624B9F22}" type="sibTrans" cxnId="{93DA2CCB-1E72-432E-BFAA-C0F7A47A1D6E}">
      <dgm:prSet/>
      <dgm:spPr/>
      <dgm:t>
        <a:bodyPr/>
        <a:lstStyle/>
        <a:p>
          <a:pPr algn="l"/>
          <a:endParaRPr lang="en-US" sz="3500"/>
        </a:p>
      </dgm:t>
    </dgm:pt>
    <dgm:pt modelId="{5EB78B42-22F7-4AA1-BABD-458499FA2DF5}" type="parTrans" cxnId="{93DA2CCB-1E72-432E-BFAA-C0F7A47A1D6E}">
      <dgm:prSet/>
      <dgm:spPr/>
      <dgm:t>
        <a:bodyPr/>
        <a:lstStyle/>
        <a:p>
          <a:pPr algn="l"/>
          <a:endParaRPr lang="en-US" sz="3500"/>
        </a:p>
      </dgm:t>
    </dgm:pt>
    <dgm:pt modelId="{F0570200-BB59-499F-A3E8-8A5891ACDA37}">
      <dgm:prSet phldrT="[Text]" custT="1"/>
      <dgm:spPr>
        <a:solidFill>
          <a:schemeClr val="accent6">
            <a:lumMod val="60000"/>
            <a:lumOff val="40000"/>
          </a:schemeClr>
        </a:solidFill>
      </dgm:spPr>
      <dgm:t>
        <a:bodyPr/>
        <a:lstStyle/>
        <a:p>
          <a:pPr algn="l"/>
          <a:r>
            <a:rPr lang="en-US" sz="2700" b="1" dirty="0">
              <a:solidFill>
                <a:schemeClr val="bg1"/>
              </a:solidFill>
              <a:ea typeface="Roboto Condensed Light" panose="02000000000000000000" pitchFamily="2" charset="0"/>
              <a:cs typeface="Roboto Condensed Light" panose="02000000000000000000" pitchFamily="2" charset="0"/>
            </a:rPr>
            <a:t>Học tăng cường sâu đa tác tử</a:t>
          </a:r>
          <a:endParaRPr lang="en-US" sz="2700" dirty="0">
            <a:solidFill>
              <a:schemeClr val="bg1"/>
            </a:solidFill>
          </a:endParaRPr>
        </a:p>
      </dgm:t>
    </dgm:pt>
    <dgm:pt modelId="{A4D330F5-4012-4833-870E-10C8ABC05436}" type="parTrans" cxnId="{1F4821E2-3A92-49FF-A6BB-169216D02421}">
      <dgm:prSet/>
      <dgm:spPr/>
      <dgm:t>
        <a:bodyPr/>
        <a:lstStyle/>
        <a:p>
          <a:endParaRPr lang="en-US"/>
        </a:p>
      </dgm:t>
    </dgm:pt>
    <dgm:pt modelId="{D58B4A57-FBB4-44F9-80CB-054AC5DAC62B}" type="sibTrans" cxnId="{1F4821E2-3A92-49FF-A6BB-169216D02421}">
      <dgm:prSet/>
      <dgm:spPr/>
      <dgm:t>
        <a:bodyPr/>
        <a:lstStyle/>
        <a:p>
          <a:endParaRPr lang="en-US"/>
        </a:p>
      </dgm:t>
    </dgm:pt>
    <dgm:pt modelId="{34F33398-B59D-4752-A9FE-D87F18CB7ACC}" type="pres">
      <dgm:prSet presAssocID="{055CD818-387B-4712-91C7-CE7C1A3C82C9}" presName="linearFlow" presStyleCnt="0">
        <dgm:presLayoutVars>
          <dgm:dir/>
          <dgm:resizeHandles val="exact"/>
        </dgm:presLayoutVars>
      </dgm:prSet>
      <dgm:spPr/>
    </dgm:pt>
    <dgm:pt modelId="{D2FCBCA4-0338-45CE-9120-77C7DA1D9B7B}" type="pres">
      <dgm:prSet presAssocID="{299253F4-9299-465D-B2D4-62FA029E9E5F}" presName="composite" presStyleCnt="0"/>
      <dgm:spPr/>
    </dgm:pt>
    <dgm:pt modelId="{2F228EEA-D860-43E1-9D42-E06553B54FE8}" type="pres">
      <dgm:prSet presAssocID="{299253F4-9299-465D-B2D4-62FA029E9E5F}" presName="imgShp" presStyleLbl="fgImgPlace1" presStyleIdx="0" presStyleCnt="5"/>
      <dgm:spPr>
        <a:solidFill>
          <a:schemeClr val="accent6">
            <a:lumMod val="60000"/>
            <a:lumOff val="40000"/>
          </a:schemeClr>
        </a:solidFill>
      </dgm:spPr>
    </dgm:pt>
    <dgm:pt modelId="{177C2E06-0111-4CD7-9F5A-67B8E82BE175}" type="pres">
      <dgm:prSet presAssocID="{299253F4-9299-465D-B2D4-62FA029E9E5F}" presName="txShp" presStyleLbl="node1" presStyleIdx="0" presStyleCnt="5">
        <dgm:presLayoutVars>
          <dgm:bulletEnabled val="1"/>
        </dgm:presLayoutVars>
      </dgm:prSet>
      <dgm:spPr/>
    </dgm:pt>
    <dgm:pt modelId="{00908AB4-24AC-4640-80B4-8790D4F4449E}" type="pres">
      <dgm:prSet presAssocID="{4F95DD66-2B45-4F54-BEFD-3FBCF200BA04}" presName="spacing" presStyleCnt="0"/>
      <dgm:spPr/>
    </dgm:pt>
    <dgm:pt modelId="{F4FA44A9-8727-4D5E-8562-E3EA1CD9E766}" type="pres">
      <dgm:prSet presAssocID="{57EF9174-AEE5-4B88-B934-15BB192AEBC3}" presName="composite" presStyleCnt="0"/>
      <dgm:spPr/>
    </dgm:pt>
    <dgm:pt modelId="{19ADBB71-B66B-4947-B32E-255C32E1EC9F}" type="pres">
      <dgm:prSet presAssocID="{57EF9174-AEE5-4B88-B934-15BB192AEBC3}" presName="imgShp" presStyleLbl="fgImgPlace1" presStyleIdx="1" presStyleCnt="5"/>
      <dgm:spPr>
        <a:solidFill>
          <a:schemeClr val="accent6">
            <a:lumMod val="60000"/>
            <a:lumOff val="40000"/>
          </a:schemeClr>
        </a:solidFill>
      </dgm:spPr>
    </dgm:pt>
    <dgm:pt modelId="{E69A7E0B-6420-4133-9FC7-54C6C6A289EB}" type="pres">
      <dgm:prSet presAssocID="{57EF9174-AEE5-4B88-B934-15BB192AEBC3}" presName="txShp" presStyleLbl="node1" presStyleIdx="1" presStyleCnt="5">
        <dgm:presLayoutVars>
          <dgm:bulletEnabled val="1"/>
        </dgm:presLayoutVars>
      </dgm:prSet>
      <dgm:spPr/>
    </dgm:pt>
    <dgm:pt modelId="{F4D203C6-13F6-41CB-8F7C-74FC4444A410}" type="pres">
      <dgm:prSet presAssocID="{3200EBFD-5F8D-4D59-8CC6-8FD5D4313B6B}" presName="spacing" presStyleCnt="0"/>
      <dgm:spPr/>
    </dgm:pt>
    <dgm:pt modelId="{A102A155-793A-409C-9064-50C536BAA566}" type="pres">
      <dgm:prSet presAssocID="{F0570200-BB59-499F-A3E8-8A5891ACDA37}" presName="composite" presStyleCnt="0"/>
      <dgm:spPr/>
    </dgm:pt>
    <dgm:pt modelId="{6845FC0A-FBD7-48A6-8850-405D49ED37F9}" type="pres">
      <dgm:prSet presAssocID="{F0570200-BB59-499F-A3E8-8A5891ACDA37}" presName="imgShp" presStyleLbl="fgImgPlace1" presStyleIdx="2" presStyleCnt="5"/>
      <dgm:spPr>
        <a:solidFill>
          <a:schemeClr val="accent6">
            <a:lumMod val="60000"/>
            <a:lumOff val="40000"/>
          </a:schemeClr>
        </a:solidFill>
      </dgm:spPr>
    </dgm:pt>
    <dgm:pt modelId="{24DFCF4C-1837-4039-9BEC-1E0C256AF637}" type="pres">
      <dgm:prSet presAssocID="{F0570200-BB59-499F-A3E8-8A5891ACDA37}" presName="txShp" presStyleLbl="node1" presStyleIdx="2" presStyleCnt="5">
        <dgm:presLayoutVars>
          <dgm:bulletEnabled val="1"/>
        </dgm:presLayoutVars>
      </dgm:prSet>
      <dgm:spPr/>
    </dgm:pt>
    <dgm:pt modelId="{9B67439A-F349-4AF4-84A1-20D5AA059A65}" type="pres">
      <dgm:prSet presAssocID="{D58B4A57-FBB4-44F9-80CB-054AC5DAC62B}" presName="spacing" presStyleCnt="0"/>
      <dgm:spPr/>
    </dgm:pt>
    <dgm:pt modelId="{76DBBE09-2997-480E-94C0-052FB0939762}" type="pres">
      <dgm:prSet presAssocID="{3375DDD6-0C5F-4CA0-80E7-1EF9ACB0E733}" presName="composite" presStyleCnt="0"/>
      <dgm:spPr/>
    </dgm:pt>
    <dgm:pt modelId="{DBC90C6D-F317-4379-BD96-A0D75737881F}" type="pres">
      <dgm:prSet presAssocID="{3375DDD6-0C5F-4CA0-80E7-1EF9ACB0E733}" presName="imgShp" presStyleLbl="fgImgPlace1" presStyleIdx="3" presStyleCnt="5"/>
      <dgm:spPr>
        <a:solidFill>
          <a:schemeClr val="accent6">
            <a:lumMod val="60000"/>
            <a:lumOff val="40000"/>
          </a:schemeClr>
        </a:solidFill>
      </dgm:spPr>
    </dgm:pt>
    <dgm:pt modelId="{AD9B9E28-0087-4A8D-A164-CE2F96ED34CC}" type="pres">
      <dgm:prSet presAssocID="{3375DDD6-0C5F-4CA0-80E7-1EF9ACB0E733}" presName="txShp" presStyleLbl="node1" presStyleIdx="3" presStyleCnt="5">
        <dgm:presLayoutVars>
          <dgm:bulletEnabled val="1"/>
        </dgm:presLayoutVars>
      </dgm:prSet>
      <dgm:spPr/>
    </dgm:pt>
    <dgm:pt modelId="{D0728DEB-2DDE-4C08-B158-554751D52DC4}" type="pres">
      <dgm:prSet presAssocID="{EF8FC446-E230-43A7-BC1B-DC9DED338274}" presName="spacing" presStyleCnt="0"/>
      <dgm:spPr/>
    </dgm:pt>
    <dgm:pt modelId="{BFC40FC8-FC95-4970-ADD2-BB204EE0100A}" type="pres">
      <dgm:prSet presAssocID="{728C18AD-E9C0-4813-9EE3-0B472CEFB070}" presName="composite" presStyleCnt="0"/>
      <dgm:spPr/>
    </dgm:pt>
    <dgm:pt modelId="{7AD566F9-0237-47DE-AA3C-EA42F675E582}" type="pres">
      <dgm:prSet presAssocID="{728C18AD-E9C0-4813-9EE3-0B472CEFB070}" presName="imgShp" presStyleLbl="fgImgPlace1" presStyleIdx="4" presStyleCnt="5"/>
      <dgm:spPr>
        <a:solidFill>
          <a:schemeClr val="accent6">
            <a:lumMod val="60000"/>
            <a:lumOff val="40000"/>
          </a:schemeClr>
        </a:solidFill>
      </dgm:spPr>
    </dgm:pt>
    <dgm:pt modelId="{58860858-F7B5-42DE-B64F-6CFE1532D930}" type="pres">
      <dgm:prSet presAssocID="{728C18AD-E9C0-4813-9EE3-0B472CEFB070}" presName="txShp" presStyleLbl="node1" presStyleIdx="4" presStyleCnt="5" custLinFactNeighborX="476" custLinFactNeighborY="284">
        <dgm:presLayoutVars>
          <dgm:bulletEnabled val="1"/>
        </dgm:presLayoutVars>
      </dgm:prSet>
      <dgm:spPr/>
    </dgm:pt>
  </dgm:ptLst>
  <dgm:cxnLst>
    <dgm:cxn modelId="{C5B81E17-8337-43F1-AF02-1C83836E3D3F}" type="presOf" srcId="{57EF9174-AEE5-4B88-B934-15BB192AEBC3}" destId="{E69A7E0B-6420-4133-9FC7-54C6C6A289EB}" srcOrd="0" destOrd="0" presId="urn:microsoft.com/office/officeart/2005/8/layout/vList3"/>
    <dgm:cxn modelId="{DCC4F51F-73D9-47EC-AE23-CF06C13F1BF9}" srcId="{055CD818-387B-4712-91C7-CE7C1A3C82C9}" destId="{3375DDD6-0C5F-4CA0-80E7-1EF9ACB0E733}" srcOrd="3" destOrd="0" parTransId="{44D7F218-A126-40A8-9F48-39C8333617ED}" sibTransId="{EF8FC446-E230-43A7-BC1B-DC9DED338274}"/>
    <dgm:cxn modelId="{275B66A1-0592-402A-9385-93D2AF050535}" type="presOf" srcId="{3375DDD6-0C5F-4CA0-80E7-1EF9ACB0E733}" destId="{AD9B9E28-0087-4A8D-A164-CE2F96ED34CC}" srcOrd="0" destOrd="0" presId="urn:microsoft.com/office/officeart/2005/8/layout/vList3"/>
    <dgm:cxn modelId="{A9840DA7-4726-4AEA-BF4F-16EE9F684133}" type="presOf" srcId="{055CD818-387B-4712-91C7-CE7C1A3C82C9}" destId="{34F33398-B59D-4752-A9FE-D87F18CB7ACC}" srcOrd="0" destOrd="0" presId="urn:microsoft.com/office/officeart/2005/8/layout/vList3"/>
    <dgm:cxn modelId="{947BE5C1-4655-43D1-B740-99E0F03D3FF4}" srcId="{055CD818-387B-4712-91C7-CE7C1A3C82C9}" destId="{299253F4-9299-465D-B2D4-62FA029E9E5F}" srcOrd="0" destOrd="0" parTransId="{1B0D71AF-198D-4C5D-B0D3-4A754419BD2B}" sibTransId="{4F95DD66-2B45-4F54-BEFD-3FBCF200BA04}"/>
    <dgm:cxn modelId="{381537C7-5947-44CE-8CEC-5B2BDAF77E4F}" type="presOf" srcId="{299253F4-9299-465D-B2D4-62FA029E9E5F}" destId="{177C2E06-0111-4CD7-9F5A-67B8E82BE175}" srcOrd="0" destOrd="0" presId="urn:microsoft.com/office/officeart/2005/8/layout/vList3"/>
    <dgm:cxn modelId="{93DA2CCB-1E72-432E-BFAA-C0F7A47A1D6E}" srcId="{055CD818-387B-4712-91C7-CE7C1A3C82C9}" destId="{728C18AD-E9C0-4813-9EE3-0B472CEFB070}" srcOrd="4" destOrd="0" parTransId="{5EB78B42-22F7-4AA1-BABD-458499FA2DF5}" sibTransId="{9D1A9723-2CEA-4C40-A8B2-B2A3624B9F22}"/>
    <dgm:cxn modelId="{62D9C7CF-053B-40A0-81C8-BB292BEE9C20}" type="presOf" srcId="{728C18AD-E9C0-4813-9EE3-0B472CEFB070}" destId="{58860858-F7B5-42DE-B64F-6CFE1532D930}" srcOrd="0" destOrd="0" presId="urn:microsoft.com/office/officeart/2005/8/layout/vList3"/>
    <dgm:cxn modelId="{A9FB1FE1-A9AD-47BA-8521-30408CF98B85}" type="presOf" srcId="{F0570200-BB59-499F-A3E8-8A5891ACDA37}" destId="{24DFCF4C-1837-4039-9BEC-1E0C256AF637}" srcOrd="0" destOrd="0" presId="urn:microsoft.com/office/officeart/2005/8/layout/vList3"/>
    <dgm:cxn modelId="{1F4821E2-3A92-49FF-A6BB-169216D02421}" srcId="{055CD818-387B-4712-91C7-CE7C1A3C82C9}" destId="{F0570200-BB59-499F-A3E8-8A5891ACDA37}" srcOrd="2" destOrd="0" parTransId="{A4D330F5-4012-4833-870E-10C8ABC05436}" sibTransId="{D58B4A57-FBB4-44F9-80CB-054AC5DAC62B}"/>
    <dgm:cxn modelId="{F195D0EB-5E9F-4F40-B499-07BB6BBDAE74}" srcId="{055CD818-387B-4712-91C7-CE7C1A3C82C9}" destId="{57EF9174-AEE5-4B88-B934-15BB192AEBC3}" srcOrd="1" destOrd="0" parTransId="{535CCA37-208D-4F95-8A8B-63E90838DDB3}" sibTransId="{3200EBFD-5F8D-4D59-8CC6-8FD5D4313B6B}"/>
    <dgm:cxn modelId="{947F934F-6E1F-4489-AD50-7C966DDB3F30}" type="presParOf" srcId="{34F33398-B59D-4752-A9FE-D87F18CB7ACC}" destId="{D2FCBCA4-0338-45CE-9120-77C7DA1D9B7B}" srcOrd="0" destOrd="0" presId="urn:microsoft.com/office/officeart/2005/8/layout/vList3"/>
    <dgm:cxn modelId="{D47C668A-B377-4B0A-B712-B345DD137062}" type="presParOf" srcId="{D2FCBCA4-0338-45CE-9120-77C7DA1D9B7B}" destId="{2F228EEA-D860-43E1-9D42-E06553B54FE8}" srcOrd="0" destOrd="0" presId="urn:microsoft.com/office/officeart/2005/8/layout/vList3"/>
    <dgm:cxn modelId="{E7C9397B-FEBB-463F-895F-BB1A4418001F}" type="presParOf" srcId="{D2FCBCA4-0338-45CE-9120-77C7DA1D9B7B}" destId="{177C2E06-0111-4CD7-9F5A-67B8E82BE175}" srcOrd="1" destOrd="0" presId="urn:microsoft.com/office/officeart/2005/8/layout/vList3"/>
    <dgm:cxn modelId="{6AB0A712-721F-4731-A706-54450751FFA8}" type="presParOf" srcId="{34F33398-B59D-4752-A9FE-D87F18CB7ACC}" destId="{00908AB4-24AC-4640-80B4-8790D4F4449E}" srcOrd="1" destOrd="0" presId="urn:microsoft.com/office/officeart/2005/8/layout/vList3"/>
    <dgm:cxn modelId="{C114A244-56F9-4DF8-AB72-40985E5CFC9B}" type="presParOf" srcId="{34F33398-B59D-4752-A9FE-D87F18CB7ACC}" destId="{F4FA44A9-8727-4D5E-8562-E3EA1CD9E766}" srcOrd="2" destOrd="0" presId="urn:microsoft.com/office/officeart/2005/8/layout/vList3"/>
    <dgm:cxn modelId="{1CB5769D-8BAD-4BB4-919E-774D98E86A9D}" type="presParOf" srcId="{F4FA44A9-8727-4D5E-8562-E3EA1CD9E766}" destId="{19ADBB71-B66B-4947-B32E-255C32E1EC9F}" srcOrd="0" destOrd="0" presId="urn:microsoft.com/office/officeart/2005/8/layout/vList3"/>
    <dgm:cxn modelId="{A5560461-FDE8-4087-B3FD-05C3040174F6}" type="presParOf" srcId="{F4FA44A9-8727-4D5E-8562-E3EA1CD9E766}" destId="{E69A7E0B-6420-4133-9FC7-54C6C6A289EB}" srcOrd="1" destOrd="0" presId="urn:microsoft.com/office/officeart/2005/8/layout/vList3"/>
    <dgm:cxn modelId="{A2CD3422-5A49-4964-A3E8-C2439AEE88BE}" type="presParOf" srcId="{34F33398-B59D-4752-A9FE-D87F18CB7ACC}" destId="{F4D203C6-13F6-41CB-8F7C-74FC4444A410}" srcOrd="3" destOrd="0" presId="urn:microsoft.com/office/officeart/2005/8/layout/vList3"/>
    <dgm:cxn modelId="{2A6903AC-192A-423A-8754-3503394227FC}" type="presParOf" srcId="{34F33398-B59D-4752-A9FE-D87F18CB7ACC}" destId="{A102A155-793A-409C-9064-50C536BAA566}" srcOrd="4" destOrd="0" presId="urn:microsoft.com/office/officeart/2005/8/layout/vList3"/>
    <dgm:cxn modelId="{F7D029D9-9416-4129-85AD-44A4C0F954F6}" type="presParOf" srcId="{A102A155-793A-409C-9064-50C536BAA566}" destId="{6845FC0A-FBD7-48A6-8850-405D49ED37F9}" srcOrd="0" destOrd="0" presId="urn:microsoft.com/office/officeart/2005/8/layout/vList3"/>
    <dgm:cxn modelId="{5D9FDD39-4BD9-4D0E-A49A-4EFC7101BCC3}" type="presParOf" srcId="{A102A155-793A-409C-9064-50C536BAA566}" destId="{24DFCF4C-1837-4039-9BEC-1E0C256AF637}" srcOrd="1" destOrd="0" presId="urn:microsoft.com/office/officeart/2005/8/layout/vList3"/>
    <dgm:cxn modelId="{AEFB1C74-C498-4A4E-A1E3-6CCA1C057E6B}" type="presParOf" srcId="{34F33398-B59D-4752-A9FE-D87F18CB7ACC}" destId="{9B67439A-F349-4AF4-84A1-20D5AA059A65}" srcOrd="5" destOrd="0" presId="urn:microsoft.com/office/officeart/2005/8/layout/vList3"/>
    <dgm:cxn modelId="{2E834F71-45D0-4803-8C34-F80245533F28}" type="presParOf" srcId="{34F33398-B59D-4752-A9FE-D87F18CB7ACC}" destId="{76DBBE09-2997-480E-94C0-052FB0939762}" srcOrd="6" destOrd="0" presId="urn:microsoft.com/office/officeart/2005/8/layout/vList3"/>
    <dgm:cxn modelId="{93B3EFF5-6B1E-446D-883C-9A7171CAEB44}" type="presParOf" srcId="{76DBBE09-2997-480E-94C0-052FB0939762}" destId="{DBC90C6D-F317-4379-BD96-A0D75737881F}" srcOrd="0" destOrd="0" presId="urn:microsoft.com/office/officeart/2005/8/layout/vList3"/>
    <dgm:cxn modelId="{2EAB6385-8B37-45DE-B62A-B475121688AD}" type="presParOf" srcId="{76DBBE09-2997-480E-94C0-052FB0939762}" destId="{AD9B9E28-0087-4A8D-A164-CE2F96ED34CC}" srcOrd="1" destOrd="0" presId="urn:microsoft.com/office/officeart/2005/8/layout/vList3"/>
    <dgm:cxn modelId="{9C96FF27-2088-4380-9B95-4C5EA9DE276F}" type="presParOf" srcId="{34F33398-B59D-4752-A9FE-D87F18CB7ACC}" destId="{D0728DEB-2DDE-4C08-B158-554751D52DC4}" srcOrd="7" destOrd="0" presId="urn:microsoft.com/office/officeart/2005/8/layout/vList3"/>
    <dgm:cxn modelId="{48060346-FB13-4588-BFA2-3486A94F53E1}" type="presParOf" srcId="{34F33398-B59D-4752-A9FE-D87F18CB7ACC}" destId="{BFC40FC8-FC95-4970-ADD2-BB204EE0100A}" srcOrd="8" destOrd="0" presId="urn:microsoft.com/office/officeart/2005/8/layout/vList3"/>
    <dgm:cxn modelId="{46355924-E54A-40FC-8D8C-76B7F9065797}" type="presParOf" srcId="{BFC40FC8-FC95-4970-ADD2-BB204EE0100A}" destId="{7AD566F9-0237-47DE-AA3C-EA42F675E582}" srcOrd="0" destOrd="0" presId="urn:microsoft.com/office/officeart/2005/8/layout/vList3"/>
    <dgm:cxn modelId="{56DF1BE5-79A9-4885-9E51-33E891AE42E4}" type="presParOf" srcId="{BFC40FC8-FC95-4970-ADD2-BB204EE0100A}" destId="{58860858-F7B5-42DE-B64F-6CFE1532D93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5CD818-387B-4712-91C7-CE7C1A3C82C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299253F4-9299-465D-B2D4-62FA029E9E5F}">
      <dgm:prSet phldrT="[Text]" custT="1"/>
      <dgm:spPr>
        <a:solidFill>
          <a:schemeClr val="accent6">
            <a:lumMod val="60000"/>
            <a:lumOff val="40000"/>
          </a:schemeClr>
        </a:solidFill>
      </dgm:spPr>
      <dgm:t>
        <a:bodyPr/>
        <a:lstStyle/>
        <a:p>
          <a:pPr algn="l"/>
          <a:r>
            <a:rPr lang="en-US" sz="2700" b="1" dirty="0">
              <a:solidFill>
                <a:schemeClr val="bg1"/>
              </a:solidFill>
              <a:ea typeface="Roboto Condensed Light" panose="02000000000000000000" pitchFamily="2" charset="0"/>
              <a:cs typeface="Roboto Condensed Light" panose="02000000000000000000" pitchFamily="2" charset="0"/>
            </a:rPr>
            <a:t>Học tăng cường</a:t>
          </a:r>
          <a:endParaRPr lang="en-US" sz="2700" dirty="0">
            <a:solidFill>
              <a:schemeClr val="bg1"/>
            </a:solidFill>
          </a:endParaRPr>
        </a:p>
      </dgm:t>
    </dgm:pt>
    <dgm:pt modelId="{1B0D71AF-198D-4C5D-B0D3-4A754419BD2B}" type="parTrans" cxnId="{947BE5C1-4655-43D1-B740-99E0F03D3FF4}">
      <dgm:prSet/>
      <dgm:spPr/>
      <dgm:t>
        <a:bodyPr/>
        <a:lstStyle/>
        <a:p>
          <a:pPr algn="l"/>
          <a:endParaRPr lang="en-US" sz="3500"/>
        </a:p>
      </dgm:t>
    </dgm:pt>
    <dgm:pt modelId="{4F95DD66-2B45-4F54-BEFD-3FBCF200BA04}" type="sibTrans" cxnId="{947BE5C1-4655-43D1-B740-99E0F03D3FF4}">
      <dgm:prSet/>
      <dgm:spPr/>
      <dgm:t>
        <a:bodyPr/>
        <a:lstStyle/>
        <a:p>
          <a:pPr algn="l"/>
          <a:endParaRPr lang="en-US" sz="3500"/>
        </a:p>
      </dgm:t>
    </dgm:pt>
    <dgm:pt modelId="{57EF9174-AEE5-4B88-B934-15BB192AEBC3}">
      <dgm:prSet phldrT="[Text]" custT="1"/>
      <dgm:spPr>
        <a:solidFill>
          <a:schemeClr val="accent6">
            <a:lumMod val="60000"/>
            <a:lumOff val="40000"/>
          </a:schemeClr>
        </a:solidFill>
      </dgm:spPr>
      <dgm:t>
        <a:bodyPr/>
        <a:lstStyle/>
        <a:p>
          <a:pPr algn="l"/>
          <a:r>
            <a:rPr lang="en-US" sz="2700" b="1" dirty="0">
              <a:solidFill>
                <a:schemeClr val="tx1"/>
              </a:solidFill>
              <a:ea typeface="Roboto Condensed Light" panose="02000000000000000000" pitchFamily="2" charset="0"/>
              <a:cs typeface="Roboto Condensed Light" panose="02000000000000000000" pitchFamily="2" charset="0"/>
            </a:rPr>
            <a:t>Hệ đa tác tử</a:t>
          </a:r>
          <a:endParaRPr lang="en-US" sz="2700" dirty="0">
            <a:solidFill>
              <a:schemeClr val="tx1"/>
            </a:solidFill>
          </a:endParaRPr>
        </a:p>
      </dgm:t>
    </dgm:pt>
    <dgm:pt modelId="{535CCA37-208D-4F95-8A8B-63E90838DDB3}" type="parTrans" cxnId="{F195D0EB-5E9F-4F40-B499-07BB6BBDAE74}">
      <dgm:prSet/>
      <dgm:spPr/>
      <dgm:t>
        <a:bodyPr/>
        <a:lstStyle/>
        <a:p>
          <a:pPr algn="l"/>
          <a:endParaRPr lang="en-US" sz="3500"/>
        </a:p>
      </dgm:t>
    </dgm:pt>
    <dgm:pt modelId="{3200EBFD-5F8D-4D59-8CC6-8FD5D4313B6B}" type="sibTrans" cxnId="{F195D0EB-5E9F-4F40-B499-07BB6BBDAE74}">
      <dgm:prSet/>
      <dgm:spPr/>
      <dgm:t>
        <a:bodyPr/>
        <a:lstStyle/>
        <a:p>
          <a:pPr algn="l"/>
          <a:endParaRPr lang="en-US" sz="3500"/>
        </a:p>
      </dgm:t>
    </dgm:pt>
    <dgm:pt modelId="{3375DDD6-0C5F-4CA0-80E7-1EF9ACB0E733}">
      <dgm:prSet phldrT="[Text]" custT="1"/>
      <dgm:spPr>
        <a:solidFill>
          <a:schemeClr val="accent6">
            <a:lumMod val="60000"/>
            <a:lumOff val="40000"/>
          </a:schemeClr>
        </a:solidFill>
      </dgm:spPr>
      <dgm:t>
        <a:bodyPr/>
        <a:lstStyle/>
        <a:p>
          <a:pPr algn="l"/>
          <a:r>
            <a:rPr lang="en-US" sz="2700" b="1" dirty="0">
              <a:solidFill>
                <a:schemeClr val="bg1"/>
              </a:solidFill>
              <a:ea typeface="Roboto Condensed Light" panose="02000000000000000000" pitchFamily="2" charset="0"/>
              <a:cs typeface="Roboto Condensed Light" panose="02000000000000000000" pitchFamily="2" charset="0"/>
            </a:rPr>
            <a:t>Thực nghiệm với môi trường Highway-env</a:t>
          </a:r>
          <a:endParaRPr lang="en-US" sz="2700" dirty="0">
            <a:solidFill>
              <a:schemeClr val="bg1"/>
            </a:solidFill>
          </a:endParaRPr>
        </a:p>
      </dgm:t>
    </dgm:pt>
    <dgm:pt modelId="{44D7F218-A126-40A8-9F48-39C8333617ED}" type="parTrans" cxnId="{DCC4F51F-73D9-47EC-AE23-CF06C13F1BF9}">
      <dgm:prSet/>
      <dgm:spPr/>
      <dgm:t>
        <a:bodyPr/>
        <a:lstStyle/>
        <a:p>
          <a:pPr algn="l"/>
          <a:endParaRPr lang="en-US" sz="3500"/>
        </a:p>
      </dgm:t>
    </dgm:pt>
    <dgm:pt modelId="{EF8FC446-E230-43A7-BC1B-DC9DED338274}" type="sibTrans" cxnId="{DCC4F51F-73D9-47EC-AE23-CF06C13F1BF9}">
      <dgm:prSet/>
      <dgm:spPr/>
      <dgm:t>
        <a:bodyPr/>
        <a:lstStyle/>
        <a:p>
          <a:pPr algn="l"/>
          <a:endParaRPr lang="en-US" sz="3500"/>
        </a:p>
      </dgm:t>
    </dgm:pt>
    <dgm:pt modelId="{728C18AD-E9C0-4813-9EE3-0B472CEFB070}">
      <dgm:prSet custT="1"/>
      <dgm:spPr>
        <a:solidFill>
          <a:schemeClr val="accent6">
            <a:lumMod val="60000"/>
            <a:lumOff val="40000"/>
          </a:schemeClr>
        </a:solidFill>
      </dgm:spPr>
      <dgm:t>
        <a:bodyPr/>
        <a:lstStyle/>
        <a:p>
          <a:pPr algn="l"/>
          <a:r>
            <a:rPr lang="en-US" sz="2700" b="1" dirty="0" err="1">
              <a:solidFill>
                <a:schemeClr val="bg1"/>
              </a:solidFill>
              <a:ea typeface="Roboto Condensed Light" panose="02000000000000000000" pitchFamily="2" charset="0"/>
              <a:cs typeface="Roboto Condensed Light" panose="02000000000000000000" pitchFamily="2" charset="0"/>
            </a:rPr>
            <a:t>Kết</a:t>
          </a:r>
          <a:r>
            <a:rPr lang="en-US" sz="2700" b="1" dirty="0">
              <a:solidFill>
                <a:schemeClr val="bg1"/>
              </a:solidFill>
              <a:ea typeface="Roboto Condensed Light" panose="02000000000000000000" pitchFamily="2" charset="0"/>
              <a:cs typeface="Roboto Condensed Light" panose="02000000000000000000" pitchFamily="2" charset="0"/>
            </a:rPr>
            <a:t> </a:t>
          </a:r>
          <a:r>
            <a:rPr lang="en-US" sz="2700" b="1" dirty="0" err="1">
              <a:solidFill>
                <a:schemeClr val="bg1"/>
              </a:solidFill>
              <a:ea typeface="Roboto Condensed Light" panose="02000000000000000000" pitchFamily="2" charset="0"/>
              <a:cs typeface="Roboto Condensed Light" panose="02000000000000000000" pitchFamily="2" charset="0"/>
            </a:rPr>
            <a:t>luận</a:t>
          </a:r>
          <a:endParaRPr lang="en-US" sz="2700" dirty="0">
            <a:solidFill>
              <a:schemeClr val="bg1"/>
            </a:solidFill>
          </a:endParaRPr>
        </a:p>
      </dgm:t>
    </dgm:pt>
    <dgm:pt modelId="{9D1A9723-2CEA-4C40-A8B2-B2A3624B9F22}" type="sibTrans" cxnId="{93DA2CCB-1E72-432E-BFAA-C0F7A47A1D6E}">
      <dgm:prSet/>
      <dgm:spPr/>
      <dgm:t>
        <a:bodyPr/>
        <a:lstStyle/>
        <a:p>
          <a:pPr algn="l"/>
          <a:endParaRPr lang="en-US" sz="3500"/>
        </a:p>
      </dgm:t>
    </dgm:pt>
    <dgm:pt modelId="{5EB78B42-22F7-4AA1-BABD-458499FA2DF5}" type="parTrans" cxnId="{93DA2CCB-1E72-432E-BFAA-C0F7A47A1D6E}">
      <dgm:prSet/>
      <dgm:spPr/>
      <dgm:t>
        <a:bodyPr/>
        <a:lstStyle/>
        <a:p>
          <a:pPr algn="l"/>
          <a:endParaRPr lang="en-US" sz="3500"/>
        </a:p>
      </dgm:t>
    </dgm:pt>
    <dgm:pt modelId="{F0570200-BB59-499F-A3E8-8A5891ACDA37}">
      <dgm:prSet phldrT="[Text]" custT="1"/>
      <dgm:spPr>
        <a:solidFill>
          <a:schemeClr val="accent6">
            <a:lumMod val="60000"/>
            <a:lumOff val="40000"/>
          </a:schemeClr>
        </a:solidFill>
      </dgm:spPr>
      <dgm:t>
        <a:bodyPr/>
        <a:lstStyle/>
        <a:p>
          <a:pPr algn="l"/>
          <a:r>
            <a:rPr lang="en-US" sz="2700" b="1" dirty="0">
              <a:solidFill>
                <a:schemeClr val="bg1"/>
              </a:solidFill>
              <a:ea typeface="Roboto Condensed Light" panose="02000000000000000000" pitchFamily="2" charset="0"/>
              <a:cs typeface="Roboto Condensed Light" panose="02000000000000000000" pitchFamily="2" charset="0"/>
            </a:rPr>
            <a:t>Học tăng cường sâu đa tác tử</a:t>
          </a:r>
          <a:endParaRPr lang="en-US" sz="2700" dirty="0">
            <a:solidFill>
              <a:schemeClr val="bg1"/>
            </a:solidFill>
          </a:endParaRPr>
        </a:p>
      </dgm:t>
    </dgm:pt>
    <dgm:pt modelId="{A4D330F5-4012-4833-870E-10C8ABC05436}" type="parTrans" cxnId="{1F4821E2-3A92-49FF-A6BB-169216D02421}">
      <dgm:prSet/>
      <dgm:spPr/>
      <dgm:t>
        <a:bodyPr/>
        <a:lstStyle/>
        <a:p>
          <a:endParaRPr lang="en-US"/>
        </a:p>
      </dgm:t>
    </dgm:pt>
    <dgm:pt modelId="{D58B4A57-FBB4-44F9-80CB-054AC5DAC62B}" type="sibTrans" cxnId="{1F4821E2-3A92-49FF-A6BB-169216D02421}">
      <dgm:prSet/>
      <dgm:spPr/>
      <dgm:t>
        <a:bodyPr/>
        <a:lstStyle/>
        <a:p>
          <a:endParaRPr lang="en-US"/>
        </a:p>
      </dgm:t>
    </dgm:pt>
    <dgm:pt modelId="{34F33398-B59D-4752-A9FE-D87F18CB7ACC}" type="pres">
      <dgm:prSet presAssocID="{055CD818-387B-4712-91C7-CE7C1A3C82C9}" presName="linearFlow" presStyleCnt="0">
        <dgm:presLayoutVars>
          <dgm:dir/>
          <dgm:resizeHandles val="exact"/>
        </dgm:presLayoutVars>
      </dgm:prSet>
      <dgm:spPr/>
    </dgm:pt>
    <dgm:pt modelId="{D2FCBCA4-0338-45CE-9120-77C7DA1D9B7B}" type="pres">
      <dgm:prSet presAssocID="{299253F4-9299-465D-B2D4-62FA029E9E5F}" presName="composite" presStyleCnt="0"/>
      <dgm:spPr/>
    </dgm:pt>
    <dgm:pt modelId="{2F228EEA-D860-43E1-9D42-E06553B54FE8}" type="pres">
      <dgm:prSet presAssocID="{299253F4-9299-465D-B2D4-62FA029E9E5F}" presName="imgShp" presStyleLbl="fgImgPlace1" presStyleIdx="0" presStyleCnt="5"/>
      <dgm:spPr>
        <a:solidFill>
          <a:schemeClr val="accent6">
            <a:lumMod val="60000"/>
            <a:lumOff val="40000"/>
          </a:schemeClr>
        </a:solidFill>
      </dgm:spPr>
    </dgm:pt>
    <dgm:pt modelId="{177C2E06-0111-4CD7-9F5A-67B8E82BE175}" type="pres">
      <dgm:prSet presAssocID="{299253F4-9299-465D-B2D4-62FA029E9E5F}" presName="txShp" presStyleLbl="node1" presStyleIdx="0" presStyleCnt="5">
        <dgm:presLayoutVars>
          <dgm:bulletEnabled val="1"/>
        </dgm:presLayoutVars>
      </dgm:prSet>
      <dgm:spPr/>
    </dgm:pt>
    <dgm:pt modelId="{00908AB4-24AC-4640-80B4-8790D4F4449E}" type="pres">
      <dgm:prSet presAssocID="{4F95DD66-2B45-4F54-BEFD-3FBCF200BA04}" presName="spacing" presStyleCnt="0"/>
      <dgm:spPr/>
    </dgm:pt>
    <dgm:pt modelId="{F4FA44A9-8727-4D5E-8562-E3EA1CD9E766}" type="pres">
      <dgm:prSet presAssocID="{57EF9174-AEE5-4B88-B934-15BB192AEBC3}" presName="composite" presStyleCnt="0"/>
      <dgm:spPr/>
    </dgm:pt>
    <dgm:pt modelId="{19ADBB71-B66B-4947-B32E-255C32E1EC9F}" type="pres">
      <dgm:prSet presAssocID="{57EF9174-AEE5-4B88-B934-15BB192AEBC3}" presName="imgShp" presStyleLbl="fgImgPlace1" presStyleIdx="1" presStyleCnt="5"/>
      <dgm:spPr>
        <a:solidFill>
          <a:schemeClr val="accent6">
            <a:lumMod val="60000"/>
            <a:lumOff val="40000"/>
          </a:schemeClr>
        </a:solidFill>
      </dgm:spPr>
    </dgm:pt>
    <dgm:pt modelId="{E69A7E0B-6420-4133-9FC7-54C6C6A289EB}" type="pres">
      <dgm:prSet presAssocID="{57EF9174-AEE5-4B88-B934-15BB192AEBC3}" presName="txShp" presStyleLbl="node1" presStyleIdx="1" presStyleCnt="5">
        <dgm:presLayoutVars>
          <dgm:bulletEnabled val="1"/>
        </dgm:presLayoutVars>
      </dgm:prSet>
      <dgm:spPr/>
    </dgm:pt>
    <dgm:pt modelId="{F4D203C6-13F6-41CB-8F7C-74FC4444A410}" type="pres">
      <dgm:prSet presAssocID="{3200EBFD-5F8D-4D59-8CC6-8FD5D4313B6B}" presName="spacing" presStyleCnt="0"/>
      <dgm:spPr/>
    </dgm:pt>
    <dgm:pt modelId="{A102A155-793A-409C-9064-50C536BAA566}" type="pres">
      <dgm:prSet presAssocID="{F0570200-BB59-499F-A3E8-8A5891ACDA37}" presName="composite" presStyleCnt="0"/>
      <dgm:spPr/>
    </dgm:pt>
    <dgm:pt modelId="{6845FC0A-FBD7-48A6-8850-405D49ED37F9}" type="pres">
      <dgm:prSet presAssocID="{F0570200-BB59-499F-A3E8-8A5891ACDA37}" presName="imgShp" presStyleLbl="fgImgPlace1" presStyleIdx="2" presStyleCnt="5"/>
      <dgm:spPr>
        <a:solidFill>
          <a:schemeClr val="accent6">
            <a:lumMod val="60000"/>
            <a:lumOff val="40000"/>
          </a:schemeClr>
        </a:solidFill>
      </dgm:spPr>
    </dgm:pt>
    <dgm:pt modelId="{24DFCF4C-1837-4039-9BEC-1E0C256AF637}" type="pres">
      <dgm:prSet presAssocID="{F0570200-BB59-499F-A3E8-8A5891ACDA37}" presName="txShp" presStyleLbl="node1" presStyleIdx="2" presStyleCnt="5">
        <dgm:presLayoutVars>
          <dgm:bulletEnabled val="1"/>
        </dgm:presLayoutVars>
      </dgm:prSet>
      <dgm:spPr/>
    </dgm:pt>
    <dgm:pt modelId="{9B67439A-F349-4AF4-84A1-20D5AA059A65}" type="pres">
      <dgm:prSet presAssocID="{D58B4A57-FBB4-44F9-80CB-054AC5DAC62B}" presName="spacing" presStyleCnt="0"/>
      <dgm:spPr/>
    </dgm:pt>
    <dgm:pt modelId="{76DBBE09-2997-480E-94C0-052FB0939762}" type="pres">
      <dgm:prSet presAssocID="{3375DDD6-0C5F-4CA0-80E7-1EF9ACB0E733}" presName="composite" presStyleCnt="0"/>
      <dgm:spPr/>
    </dgm:pt>
    <dgm:pt modelId="{DBC90C6D-F317-4379-BD96-A0D75737881F}" type="pres">
      <dgm:prSet presAssocID="{3375DDD6-0C5F-4CA0-80E7-1EF9ACB0E733}" presName="imgShp" presStyleLbl="fgImgPlace1" presStyleIdx="3" presStyleCnt="5"/>
      <dgm:spPr>
        <a:solidFill>
          <a:schemeClr val="accent6">
            <a:lumMod val="60000"/>
            <a:lumOff val="40000"/>
          </a:schemeClr>
        </a:solidFill>
      </dgm:spPr>
    </dgm:pt>
    <dgm:pt modelId="{AD9B9E28-0087-4A8D-A164-CE2F96ED34CC}" type="pres">
      <dgm:prSet presAssocID="{3375DDD6-0C5F-4CA0-80E7-1EF9ACB0E733}" presName="txShp" presStyleLbl="node1" presStyleIdx="3" presStyleCnt="5">
        <dgm:presLayoutVars>
          <dgm:bulletEnabled val="1"/>
        </dgm:presLayoutVars>
      </dgm:prSet>
      <dgm:spPr/>
    </dgm:pt>
    <dgm:pt modelId="{D0728DEB-2DDE-4C08-B158-554751D52DC4}" type="pres">
      <dgm:prSet presAssocID="{EF8FC446-E230-43A7-BC1B-DC9DED338274}" presName="spacing" presStyleCnt="0"/>
      <dgm:spPr/>
    </dgm:pt>
    <dgm:pt modelId="{BFC40FC8-FC95-4970-ADD2-BB204EE0100A}" type="pres">
      <dgm:prSet presAssocID="{728C18AD-E9C0-4813-9EE3-0B472CEFB070}" presName="composite" presStyleCnt="0"/>
      <dgm:spPr/>
    </dgm:pt>
    <dgm:pt modelId="{7AD566F9-0237-47DE-AA3C-EA42F675E582}" type="pres">
      <dgm:prSet presAssocID="{728C18AD-E9C0-4813-9EE3-0B472CEFB070}" presName="imgShp" presStyleLbl="fgImgPlace1" presStyleIdx="4" presStyleCnt="5"/>
      <dgm:spPr>
        <a:solidFill>
          <a:schemeClr val="accent6">
            <a:lumMod val="60000"/>
            <a:lumOff val="40000"/>
          </a:schemeClr>
        </a:solidFill>
      </dgm:spPr>
    </dgm:pt>
    <dgm:pt modelId="{58860858-F7B5-42DE-B64F-6CFE1532D930}" type="pres">
      <dgm:prSet presAssocID="{728C18AD-E9C0-4813-9EE3-0B472CEFB070}" presName="txShp" presStyleLbl="node1" presStyleIdx="4" presStyleCnt="5" custLinFactNeighborX="476" custLinFactNeighborY="284">
        <dgm:presLayoutVars>
          <dgm:bulletEnabled val="1"/>
        </dgm:presLayoutVars>
      </dgm:prSet>
      <dgm:spPr/>
    </dgm:pt>
  </dgm:ptLst>
  <dgm:cxnLst>
    <dgm:cxn modelId="{C5B81E17-8337-43F1-AF02-1C83836E3D3F}" type="presOf" srcId="{57EF9174-AEE5-4B88-B934-15BB192AEBC3}" destId="{E69A7E0B-6420-4133-9FC7-54C6C6A289EB}" srcOrd="0" destOrd="0" presId="urn:microsoft.com/office/officeart/2005/8/layout/vList3"/>
    <dgm:cxn modelId="{DCC4F51F-73D9-47EC-AE23-CF06C13F1BF9}" srcId="{055CD818-387B-4712-91C7-CE7C1A3C82C9}" destId="{3375DDD6-0C5F-4CA0-80E7-1EF9ACB0E733}" srcOrd="3" destOrd="0" parTransId="{44D7F218-A126-40A8-9F48-39C8333617ED}" sibTransId="{EF8FC446-E230-43A7-BC1B-DC9DED338274}"/>
    <dgm:cxn modelId="{275B66A1-0592-402A-9385-93D2AF050535}" type="presOf" srcId="{3375DDD6-0C5F-4CA0-80E7-1EF9ACB0E733}" destId="{AD9B9E28-0087-4A8D-A164-CE2F96ED34CC}" srcOrd="0" destOrd="0" presId="urn:microsoft.com/office/officeart/2005/8/layout/vList3"/>
    <dgm:cxn modelId="{A9840DA7-4726-4AEA-BF4F-16EE9F684133}" type="presOf" srcId="{055CD818-387B-4712-91C7-CE7C1A3C82C9}" destId="{34F33398-B59D-4752-A9FE-D87F18CB7ACC}" srcOrd="0" destOrd="0" presId="urn:microsoft.com/office/officeart/2005/8/layout/vList3"/>
    <dgm:cxn modelId="{947BE5C1-4655-43D1-B740-99E0F03D3FF4}" srcId="{055CD818-387B-4712-91C7-CE7C1A3C82C9}" destId="{299253F4-9299-465D-B2D4-62FA029E9E5F}" srcOrd="0" destOrd="0" parTransId="{1B0D71AF-198D-4C5D-B0D3-4A754419BD2B}" sibTransId="{4F95DD66-2B45-4F54-BEFD-3FBCF200BA04}"/>
    <dgm:cxn modelId="{381537C7-5947-44CE-8CEC-5B2BDAF77E4F}" type="presOf" srcId="{299253F4-9299-465D-B2D4-62FA029E9E5F}" destId="{177C2E06-0111-4CD7-9F5A-67B8E82BE175}" srcOrd="0" destOrd="0" presId="urn:microsoft.com/office/officeart/2005/8/layout/vList3"/>
    <dgm:cxn modelId="{93DA2CCB-1E72-432E-BFAA-C0F7A47A1D6E}" srcId="{055CD818-387B-4712-91C7-CE7C1A3C82C9}" destId="{728C18AD-E9C0-4813-9EE3-0B472CEFB070}" srcOrd="4" destOrd="0" parTransId="{5EB78B42-22F7-4AA1-BABD-458499FA2DF5}" sibTransId="{9D1A9723-2CEA-4C40-A8B2-B2A3624B9F22}"/>
    <dgm:cxn modelId="{62D9C7CF-053B-40A0-81C8-BB292BEE9C20}" type="presOf" srcId="{728C18AD-E9C0-4813-9EE3-0B472CEFB070}" destId="{58860858-F7B5-42DE-B64F-6CFE1532D930}" srcOrd="0" destOrd="0" presId="urn:microsoft.com/office/officeart/2005/8/layout/vList3"/>
    <dgm:cxn modelId="{A9FB1FE1-A9AD-47BA-8521-30408CF98B85}" type="presOf" srcId="{F0570200-BB59-499F-A3E8-8A5891ACDA37}" destId="{24DFCF4C-1837-4039-9BEC-1E0C256AF637}" srcOrd="0" destOrd="0" presId="urn:microsoft.com/office/officeart/2005/8/layout/vList3"/>
    <dgm:cxn modelId="{1F4821E2-3A92-49FF-A6BB-169216D02421}" srcId="{055CD818-387B-4712-91C7-CE7C1A3C82C9}" destId="{F0570200-BB59-499F-A3E8-8A5891ACDA37}" srcOrd="2" destOrd="0" parTransId="{A4D330F5-4012-4833-870E-10C8ABC05436}" sibTransId="{D58B4A57-FBB4-44F9-80CB-054AC5DAC62B}"/>
    <dgm:cxn modelId="{F195D0EB-5E9F-4F40-B499-07BB6BBDAE74}" srcId="{055CD818-387B-4712-91C7-CE7C1A3C82C9}" destId="{57EF9174-AEE5-4B88-B934-15BB192AEBC3}" srcOrd="1" destOrd="0" parTransId="{535CCA37-208D-4F95-8A8B-63E90838DDB3}" sibTransId="{3200EBFD-5F8D-4D59-8CC6-8FD5D4313B6B}"/>
    <dgm:cxn modelId="{947F934F-6E1F-4489-AD50-7C966DDB3F30}" type="presParOf" srcId="{34F33398-B59D-4752-A9FE-D87F18CB7ACC}" destId="{D2FCBCA4-0338-45CE-9120-77C7DA1D9B7B}" srcOrd="0" destOrd="0" presId="urn:microsoft.com/office/officeart/2005/8/layout/vList3"/>
    <dgm:cxn modelId="{D47C668A-B377-4B0A-B712-B345DD137062}" type="presParOf" srcId="{D2FCBCA4-0338-45CE-9120-77C7DA1D9B7B}" destId="{2F228EEA-D860-43E1-9D42-E06553B54FE8}" srcOrd="0" destOrd="0" presId="urn:microsoft.com/office/officeart/2005/8/layout/vList3"/>
    <dgm:cxn modelId="{E7C9397B-FEBB-463F-895F-BB1A4418001F}" type="presParOf" srcId="{D2FCBCA4-0338-45CE-9120-77C7DA1D9B7B}" destId="{177C2E06-0111-4CD7-9F5A-67B8E82BE175}" srcOrd="1" destOrd="0" presId="urn:microsoft.com/office/officeart/2005/8/layout/vList3"/>
    <dgm:cxn modelId="{6AB0A712-721F-4731-A706-54450751FFA8}" type="presParOf" srcId="{34F33398-B59D-4752-A9FE-D87F18CB7ACC}" destId="{00908AB4-24AC-4640-80B4-8790D4F4449E}" srcOrd="1" destOrd="0" presId="urn:microsoft.com/office/officeart/2005/8/layout/vList3"/>
    <dgm:cxn modelId="{C114A244-56F9-4DF8-AB72-40985E5CFC9B}" type="presParOf" srcId="{34F33398-B59D-4752-A9FE-D87F18CB7ACC}" destId="{F4FA44A9-8727-4D5E-8562-E3EA1CD9E766}" srcOrd="2" destOrd="0" presId="urn:microsoft.com/office/officeart/2005/8/layout/vList3"/>
    <dgm:cxn modelId="{1CB5769D-8BAD-4BB4-919E-774D98E86A9D}" type="presParOf" srcId="{F4FA44A9-8727-4D5E-8562-E3EA1CD9E766}" destId="{19ADBB71-B66B-4947-B32E-255C32E1EC9F}" srcOrd="0" destOrd="0" presId="urn:microsoft.com/office/officeart/2005/8/layout/vList3"/>
    <dgm:cxn modelId="{A5560461-FDE8-4087-B3FD-05C3040174F6}" type="presParOf" srcId="{F4FA44A9-8727-4D5E-8562-E3EA1CD9E766}" destId="{E69A7E0B-6420-4133-9FC7-54C6C6A289EB}" srcOrd="1" destOrd="0" presId="urn:microsoft.com/office/officeart/2005/8/layout/vList3"/>
    <dgm:cxn modelId="{A2CD3422-5A49-4964-A3E8-C2439AEE88BE}" type="presParOf" srcId="{34F33398-B59D-4752-A9FE-D87F18CB7ACC}" destId="{F4D203C6-13F6-41CB-8F7C-74FC4444A410}" srcOrd="3" destOrd="0" presId="urn:microsoft.com/office/officeart/2005/8/layout/vList3"/>
    <dgm:cxn modelId="{2A6903AC-192A-423A-8754-3503394227FC}" type="presParOf" srcId="{34F33398-B59D-4752-A9FE-D87F18CB7ACC}" destId="{A102A155-793A-409C-9064-50C536BAA566}" srcOrd="4" destOrd="0" presId="urn:microsoft.com/office/officeart/2005/8/layout/vList3"/>
    <dgm:cxn modelId="{F7D029D9-9416-4129-85AD-44A4C0F954F6}" type="presParOf" srcId="{A102A155-793A-409C-9064-50C536BAA566}" destId="{6845FC0A-FBD7-48A6-8850-405D49ED37F9}" srcOrd="0" destOrd="0" presId="urn:microsoft.com/office/officeart/2005/8/layout/vList3"/>
    <dgm:cxn modelId="{5D9FDD39-4BD9-4D0E-A49A-4EFC7101BCC3}" type="presParOf" srcId="{A102A155-793A-409C-9064-50C536BAA566}" destId="{24DFCF4C-1837-4039-9BEC-1E0C256AF637}" srcOrd="1" destOrd="0" presId="urn:microsoft.com/office/officeart/2005/8/layout/vList3"/>
    <dgm:cxn modelId="{AEFB1C74-C498-4A4E-A1E3-6CCA1C057E6B}" type="presParOf" srcId="{34F33398-B59D-4752-A9FE-D87F18CB7ACC}" destId="{9B67439A-F349-4AF4-84A1-20D5AA059A65}" srcOrd="5" destOrd="0" presId="urn:microsoft.com/office/officeart/2005/8/layout/vList3"/>
    <dgm:cxn modelId="{2E834F71-45D0-4803-8C34-F80245533F28}" type="presParOf" srcId="{34F33398-B59D-4752-A9FE-D87F18CB7ACC}" destId="{76DBBE09-2997-480E-94C0-052FB0939762}" srcOrd="6" destOrd="0" presId="urn:microsoft.com/office/officeart/2005/8/layout/vList3"/>
    <dgm:cxn modelId="{93B3EFF5-6B1E-446D-883C-9A7171CAEB44}" type="presParOf" srcId="{76DBBE09-2997-480E-94C0-052FB0939762}" destId="{DBC90C6D-F317-4379-BD96-A0D75737881F}" srcOrd="0" destOrd="0" presId="urn:microsoft.com/office/officeart/2005/8/layout/vList3"/>
    <dgm:cxn modelId="{2EAB6385-8B37-45DE-B62A-B475121688AD}" type="presParOf" srcId="{76DBBE09-2997-480E-94C0-052FB0939762}" destId="{AD9B9E28-0087-4A8D-A164-CE2F96ED34CC}" srcOrd="1" destOrd="0" presId="urn:microsoft.com/office/officeart/2005/8/layout/vList3"/>
    <dgm:cxn modelId="{9C96FF27-2088-4380-9B95-4C5EA9DE276F}" type="presParOf" srcId="{34F33398-B59D-4752-A9FE-D87F18CB7ACC}" destId="{D0728DEB-2DDE-4C08-B158-554751D52DC4}" srcOrd="7" destOrd="0" presId="urn:microsoft.com/office/officeart/2005/8/layout/vList3"/>
    <dgm:cxn modelId="{48060346-FB13-4588-BFA2-3486A94F53E1}" type="presParOf" srcId="{34F33398-B59D-4752-A9FE-D87F18CB7ACC}" destId="{BFC40FC8-FC95-4970-ADD2-BB204EE0100A}" srcOrd="8" destOrd="0" presId="urn:microsoft.com/office/officeart/2005/8/layout/vList3"/>
    <dgm:cxn modelId="{46355924-E54A-40FC-8D8C-76B7F9065797}" type="presParOf" srcId="{BFC40FC8-FC95-4970-ADD2-BB204EE0100A}" destId="{7AD566F9-0237-47DE-AA3C-EA42F675E582}" srcOrd="0" destOrd="0" presId="urn:microsoft.com/office/officeart/2005/8/layout/vList3"/>
    <dgm:cxn modelId="{56DF1BE5-79A9-4885-9E51-33E891AE42E4}" type="presParOf" srcId="{BFC40FC8-FC95-4970-ADD2-BB204EE0100A}" destId="{58860858-F7B5-42DE-B64F-6CFE1532D93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5CD818-387B-4712-91C7-CE7C1A3C82C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299253F4-9299-465D-B2D4-62FA029E9E5F}">
      <dgm:prSet phldrT="[Text]" custT="1"/>
      <dgm:spPr>
        <a:solidFill>
          <a:schemeClr val="accent6">
            <a:lumMod val="60000"/>
            <a:lumOff val="40000"/>
          </a:schemeClr>
        </a:solidFill>
      </dgm:spPr>
      <dgm:t>
        <a:bodyPr/>
        <a:lstStyle/>
        <a:p>
          <a:pPr algn="l"/>
          <a:r>
            <a:rPr lang="en-US" sz="2700" b="1" dirty="0">
              <a:solidFill>
                <a:schemeClr val="bg1"/>
              </a:solidFill>
              <a:ea typeface="Roboto Condensed Light" panose="02000000000000000000" pitchFamily="2" charset="0"/>
              <a:cs typeface="Roboto Condensed Light" panose="02000000000000000000" pitchFamily="2" charset="0"/>
            </a:rPr>
            <a:t>Học tăng cường</a:t>
          </a:r>
          <a:endParaRPr lang="en-US" sz="2700" dirty="0">
            <a:solidFill>
              <a:schemeClr val="bg1"/>
            </a:solidFill>
          </a:endParaRPr>
        </a:p>
      </dgm:t>
    </dgm:pt>
    <dgm:pt modelId="{1B0D71AF-198D-4C5D-B0D3-4A754419BD2B}" type="parTrans" cxnId="{947BE5C1-4655-43D1-B740-99E0F03D3FF4}">
      <dgm:prSet/>
      <dgm:spPr/>
      <dgm:t>
        <a:bodyPr/>
        <a:lstStyle/>
        <a:p>
          <a:pPr algn="l"/>
          <a:endParaRPr lang="en-US" sz="3500"/>
        </a:p>
      </dgm:t>
    </dgm:pt>
    <dgm:pt modelId="{4F95DD66-2B45-4F54-BEFD-3FBCF200BA04}" type="sibTrans" cxnId="{947BE5C1-4655-43D1-B740-99E0F03D3FF4}">
      <dgm:prSet/>
      <dgm:spPr/>
      <dgm:t>
        <a:bodyPr/>
        <a:lstStyle/>
        <a:p>
          <a:pPr algn="l"/>
          <a:endParaRPr lang="en-US" sz="3500"/>
        </a:p>
      </dgm:t>
    </dgm:pt>
    <dgm:pt modelId="{57EF9174-AEE5-4B88-B934-15BB192AEBC3}">
      <dgm:prSet phldrT="[Text]" custT="1"/>
      <dgm:spPr>
        <a:solidFill>
          <a:schemeClr val="accent6">
            <a:lumMod val="60000"/>
            <a:lumOff val="40000"/>
          </a:schemeClr>
        </a:solidFill>
      </dgm:spPr>
      <dgm:t>
        <a:bodyPr/>
        <a:lstStyle/>
        <a:p>
          <a:pPr algn="l"/>
          <a:r>
            <a:rPr lang="en-US" sz="2700" b="1" dirty="0">
              <a:solidFill>
                <a:schemeClr val="bg1"/>
              </a:solidFill>
              <a:ea typeface="Roboto Condensed Light" panose="02000000000000000000" pitchFamily="2" charset="0"/>
              <a:cs typeface="Roboto Condensed Light" panose="02000000000000000000" pitchFamily="2" charset="0"/>
            </a:rPr>
            <a:t>Hệ đa tác tử</a:t>
          </a:r>
          <a:endParaRPr lang="en-US" sz="2700" dirty="0">
            <a:solidFill>
              <a:schemeClr val="bg1"/>
            </a:solidFill>
          </a:endParaRPr>
        </a:p>
      </dgm:t>
    </dgm:pt>
    <dgm:pt modelId="{535CCA37-208D-4F95-8A8B-63E90838DDB3}" type="parTrans" cxnId="{F195D0EB-5E9F-4F40-B499-07BB6BBDAE74}">
      <dgm:prSet/>
      <dgm:spPr/>
      <dgm:t>
        <a:bodyPr/>
        <a:lstStyle/>
        <a:p>
          <a:pPr algn="l"/>
          <a:endParaRPr lang="en-US" sz="3500"/>
        </a:p>
      </dgm:t>
    </dgm:pt>
    <dgm:pt modelId="{3200EBFD-5F8D-4D59-8CC6-8FD5D4313B6B}" type="sibTrans" cxnId="{F195D0EB-5E9F-4F40-B499-07BB6BBDAE74}">
      <dgm:prSet/>
      <dgm:spPr/>
      <dgm:t>
        <a:bodyPr/>
        <a:lstStyle/>
        <a:p>
          <a:pPr algn="l"/>
          <a:endParaRPr lang="en-US" sz="3500"/>
        </a:p>
      </dgm:t>
    </dgm:pt>
    <dgm:pt modelId="{3375DDD6-0C5F-4CA0-80E7-1EF9ACB0E733}">
      <dgm:prSet phldrT="[Text]" custT="1"/>
      <dgm:spPr>
        <a:solidFill>
          <a:schemeClr val="accent6">
            <a:lumMod val="60000"/>
            <a:lumOff val="40000"/>
          </a:schemeClr>
        </a:solidFill>
      </dgm:spPr>
      <dgm:t>
        <a:bodyPr/>
        <a:lstStyle/>
        <a:p>
          <a:pPr algn="l"/>
          <a:r>
            <a:rPr lang="en-US" sz="2700" b="1" dirty="0">
              <a:solidFill>
                <a:schemeClr val="bg1"/>
              </a:solidFill>
              <a:ea typeface="Roboto Condensed Light" panose="02000000000000000000" pitchFamily="2" charset="0"/>
              <a:cs typeface="Roboto Condensed Light" panose="02000000000000000000" pitchFamily="2" charset="0"/>
            </a:rPr>
            <a:t>Thực nghiệm với môi trường Highway-env</a:t>
          </a:r>
          <a:endParaRPr lang="en-US" sz="2700" dirty="0">
            <a:solidFill>
              <a:schemeClr val="bg1"/>
            </a:solidFill>
          </a:endParaRPr>
        </a:p>
      </dgm:t>
    </dgm:pt>
    <dgm:pt modelId="{44D7F218-A126-40A8-9F48-39C8333617ED}" type="parTrans" cxnId="{DCC4F51F-73D9-47EC-AE23-CF06C13F1BF9}">
      <dgm:prSet/>
      <dgm:spPr/>
      <dgm:t>
        <a:bodyPr/>
        <a:lstStyle/>
        <a:p>
          <a:pPr algn="l"/>
          <a:endParaRPr lang="en-US" sz="3500"/>
        </a:p>
      </dgm:t>
    </dgm:pt>
    <dgm:pt modelId="{EF8FC446-E230-43A7-BC1B-DC9DED338274}" type="sibTrans" cxnId="{DCC4F51F-73D9-47EC-AE23-CF06C13F1BF9}">
      <dgm:prSet/>
      <dgm:spPr/>
      <dgm:t>
        <a:bodyPr/>
        <a:lstStyle/>
        <a:p>
          <a:pPr algn="l"/>
          <a:endParaRPr lang="en-US" sz="3500"/>
        </a:p>
      </dgm:t>
    </dgm:pt>
    <dgm:pt modelId="{728C18AD-E9C0-4813-9EE3-0B472CEFB070}">
      <dgm:prSet custT="1"/>
      <dgm:spPr>
        <a:solidFill>
          <a:schemeClr val="accent6">
            <a:lumMod val="60000"/>
            <a:lumOff val="40000"/>
          </a:schemeClr>
        </a:solidFill>
      </dgm:spPr>
      <dgm:t>
        <a:bodyPr/>
        <a:lstStyle/>
        <a:p>
          <a:pPr algn="l"/>
          <a:r>
            <a:rPr lang="en-US" sz="2700" b="1" dirty="0" err="1">
              <a:solidFill>
                <a:schemeClr val="bg1"/>
              </a:solidFill>
              <a:ea typeface="Roboto Condensed Light" panose="02000000000000000000" pitchFamily="2" charset="0"/>
              <a:cs typeface="Roboto Condensed Light" panose="02000000000000000000" pitchFamily="2" charset="0"/>
            </a:rPr>
            <a:t>Kết</a:t>
          </a:r>
          <a:r>
            <a:rPr lang="en-US" sz="2700" b="1" dirty="0">
              <a:solidFill>
                <a:schemeClr val="bg1"/>
              </a:solidFill>
              <a:ea typeface="Roboto Condensed Light" panose="02000000000000000000" pitchFamily="2" charset="0"/>
              <a:cs typeface="Roboto Condensed Light" panose="02000000000000000000" pitchFamily="2" charset="0"/>
            </a:rPr>
            <a:t> </a:t>
          </a:r>
          <a:r>
            <a:rPr lang="en-US" sz="2700" b="1" dirty="0" err="1">
              <a:solidFill>
                <a:schemeClr val="bg1"/>
              </a:solidFill>
              <a:ea typeface="Roboto Condensed Light" panose="02000000000000000000" pitchFamily="2" charset="0"/>
              <a:cs typeface="Roboto Condensed Light" panose="02000000000000000000" pitchFamily="2" charset="0"/>
            </a:rPr>
            <a:t>luận</a:t>
          </a:r>
          <a:endParaRPr lang="en-US" sz="2700" dirty="0">
            <a:solidFill>
              <a:schemeClr val="bg1"/>
            </a:solidFill>
          </a:endParaRPr>
        </a:p>
      </dgm:t>
    </dgm:pt>
    <dgm:pt modelId="{9D1A9723-2CEA-4C40-A8B2-B2A3624B9F22}" type="sibTrans" cxnId="{93DA2CCB-1E72-432E-BFAA-C0F7A47A1D6E}">
      <dgm:prSet/>
      <dgm:spPr/>
      <dgm:t>
        <a:bodyPr/>
        <a:lstStyle/>
        <a:p>
          <a:pPr algn="l"/>
          <a:endParaRPr lang="en-US" sz="3500"/>
        </a:p>
      </dgm:t>
    </dgm:pt>
    <dgm:pt modelId="{5EB78B42-22F7-4AA1-BABD-458499FA2DF5}" type="parTrans" cxnId="{93DA2CCB-1E72-432E-BFAA-C0F7A47A1D6E}">
      <dgm:prSet/>
      <dgm:spPr/>
      <dgm:t>
        <a:bodyPr/>
        <a:lstStyle/>
        <a:p>
          <a:pPr algn="l"/>
          <a:endParaRPr lang="en-US" sz="3500"/>
        </a:p>
      </dgm:t>
    </dgm:pt>
    <dgm:pt modelId="{F0570200-BB59-499F-A3E8-8A5891ACDA37}">
      <dgm:prSet phldrT="[Text]" custT="1"/>
      <dgm:spPr>
        <a:solidFill>
          <a:schemeClr val="accent6">
            <a:lumMod val="60000"/>
            <a:lumOff val="40000"/>
          </a:schemeClr>
        </a:solidFill>
      </dgm:spPr>
      <dgm:t>
        <a:bodyPr/>
        <a:lstStyle/>
        <a:p>
          <a:pPr algn="l"/>
          <a:r>
            <a:rPr lang="en-US" sz="3200" b="1" dirty="0">
              <a:solidFill>
                <a:schemeClr val="tx1"/>
              </a:solidFill>
              <a:ea typeface="Roboto Condensed Light" panose="02000000000000000000" pitchFamily="2" charset="0"/>
              <a:cs typeface="Roboto Condensed Light" panose="02000000000000000000" pitchFamily="2" charset="0"/>
            </a:rPr>
            <a:t>Học tăng cường sâu đa tác tử</a:t>
          </a:r>
          <a:endParaRPr lang="en-US" sz="3200" dirty="0">
            <a:solidFill>
              <a:schemeClr val="tx1"/>
            </a:solidFill>
          </a:endParaRPr>
        </a:p>
      </dgm:t>
    </dgm:pt>
    <dgm:pt modelId="{A4D330F5-4012-4833-870E-10C8ABC05436}" type="parTrans" cxnId="{1F4821E2-3A92-49FF-A6BB-169216D02421}">
      <dgm:prSet/>
      <dgm:spPr/>
      <dgm:t>
        <a:bodyPr/>
        <a:lstStyle/>
        <a:p>
          <a:endParaRPr lang="en-US"/>
        </a:p>
      </dgm:t>
    </dgm:pt>
    <dgm:pt modelId="{D58B4A57-FBB4-44F9-80CB-054AC5DAC62B}" type="sibTrans" cxnId="{1F4821E2-3A92-49FF-A6BB-169216D02421}">
      <dgm:prSet/>
      <dgm:spPr/>
      <dgm:t>
        <a:bodyPr/>
        <a:lstStyle/>
        <a:p>
          <a:endParaRPr lang="en-US"/>
        </a:p>
      </dgm:t>
    </dgm:pt>
    <dgm:pt modelId="{34F33398-B59D-4752-A9FE-D87F18CB7ACC}" type="pres">
      <dgm:prSet presAssocID="{055CD818-387B-4712-91C7-CE7C1A3C82C9}" presName="linearFlow" presStyleCnt="0">
        <dgm:presLayoutVars>
          <dgm:dir/>
          <dgm:resizeHandles val="exact"/>
        </dgm:presLayoutVars>
      </dgm:prSet>
      <dgm:spPr/>
    </dgm:pt>
    <dgm:pt modelId="{D2FCBCA4-0338-45CE-9120-77C7DA1D9B7B}" type="pres">
      <dgm:prSet presAssocID="{299253F4-9299-465D-B2D4-62FA029E9E5F}" presName="composite" presStyleCnt="0"/>
      <dgm:spPr/>
    </dgm:pt>
    <dgm:pt modelId="{2F228EEA-D860-43E1-9D42-E06553B54FE8}" type="pres">
      <dgm:prSet presAssocID="{299253F4-9299-465D-B2D4-62FA029E9E5F}" presName="imgShp" presStyleLbl="fgImgPlace1" presStyleIdx="0" presStyleCnt="5"/>
      <dgm:spPr>
        <a:solidFill>
          <a:schemeClr val="accent6">
            <a:lumMod val="60000"/>
            <a:lumOff val="40000"/>
          </a:schemeClr>
        </a:solidFill>
      </dgm:spPr>
    </dgm:pt>
    <dgm:pt modelId="{177C2E06-0111-4CD7-9F5A-67B8E82BE175}" type="pres">
      <dgm:prSet presAssocID="{299253F4-9299-465D-B2D4-62FA029E9E5F}" presName="txShp" presStyleLbl="node1" presStyleIdx="0" presStyleCnt="5">
        <dgm:presLayoutVars>
          <dgm:bulletEnabled val="1"/>
        </dgm:presLayoutVars>
      </dgm:prSet>
      <dgm:spPr/>
    </dgm:pt>
    <dgm:pt modelId="{00908AB4-24AC-4640-80B4-8790D4F4449E}" type="pres">
      <dgm:prSet presAssocID="{4F95DD66-2B45-4F54-BEFD-3FBCF200BA04}" presName="spacing" presStyleCnt="0"/>
      <dgm:spPr/>
    </dgm:pt>
    <dgm:pt modelId="{F4FA44A9-8727-4D5E-8562-E3EA1CD9E766}" type="pres">
      <dgm:prSet presAssocID="{57EF9174-AEE5-4B88-B934-15BB192AEBC3}" presName="composite" presStyleCnt="0"/>
      <dgm:spPr/>
    </dgm:pt>
    <dgm:pt modelId="{19ADBB71-B66B-4947-B32E-255C32E1EC9F}" type="pres">
      <dgm:prSet presAssocID="{57EF9174-AEE5-4B88-B934-15BB192AEBC3}" presName="imgShp" presStyleLbl="fgImgPlace1" presStyleIdx="1" presStyleCnt="5"/>
      <dgm:spPr>
        <a:solidFill>
          <a:schemeClr val="accent6">
            <a:lumMod val="60000"/>
            <a:lumOff val="40000"/>
          </a:schemeClr>
        </a:solidFill>
      </dgm:spPr>
    </dgm:pt>
    <dgm:pt modelId="{E69A7E0B-6420-4133-9FC7-54C6C6A289EB}" type="pres">
      <dgm:prSet presAssocID="{57EF9174-AEE5-4B88-B934-15BB192AEBC3}" presName="txShp" presStyleLbl="node1" presStyleIdx="1" presStyleCnt="5">
        <dgm:presLayoutVars>
          <dgm:bulletEnabled val="1"/>
        </dgm:presLayoutVars>
      </dgm:prSet>
      <dgm:spPr/>
    </dgm:pt>
    <dgm:pt modelId="{F4D203C6-13F6-41CB-8F7C-74FC4444A410}" type="pres">
      <dgm:prSet presAssocID="{3200EBFD-5F8D-4D59-8CC6-8FD5D4313B6B}" presName="spacing" presStyleCnt="0"/>
      <dgm:spPr/>
    </dgm:pt>
    <dgm:pt modelId="{A102A155-793A-409C-9064-50C536BAA566}" type="pres">
      <dgm:prSet presAssocID="{F0570200-BB59-499F-A3E8-8A5891ACDA37}" presName="composite" presStyleCnt="0"/>
      <dgm:spPr/>
    </dgm:pt>
    <dgm:pt modelId="{6845FC0A-FBD7-48A6-8850-405D49ED37F9}" type="pres">
      <dgm:prSet presAssocID="{F0570200-BB59-499F-A3E8-8A5891ACDA37}" presName="imgShp" presStyleLbl="fgImgPlace1" presStyleIdx="2" presStyleCnt="5"/>
      <dgm:spPr>
        <a:solidFill>
          <a:schemeClr val="accent6">
            <a:lumMod val="60000"/>
            <a:lumOff val="40000"/>
          </a:schemeClr>
        </a:solidFill>
      </dgm:spPr>
    </dgm:pt>
    <dgm:pt modelId="{24DFCF4C-1837-4039-9BEC-1E0C256AF637}" type="pres">
      <dgm:prSet presAssocID="{F0570200-BB59-499F-A3E8-8A5891ACDA37}" presName="txShp" presStyleLbl="node1" presStyleIdx="2" presStyleCnt="5">
        <dgm:presLayoutVars>
          <dgm:bulletEnabled val="1"/>
        </dgm:presLayoutVars>
      </dgm:prSet>
      <dgm:spPr/>
    </dgm:pt>
    <dgm:pt modelId="{9B67439A-F349-4AF4-84A1-20D5AA059A65}" type="pres">
      <dgm:prSet presAssocID="{D58B4A57-FBB4-44F9-80CB-054AC5DAC62B}" presName="spacing" presStyleCnt="0"/>
      <dgm:spPr/>
    </dgm:pt>
    <dgm:pt modelId="{76DBBE09-2997-480E-94C0-052FB0939762}" type="pres">
      <dgm:prSet presAssocID="{3375DDD6-0C5F-4CA0-80E7-1EF9ACB0E733}" presName="composite" presStyleCnt="0"/>
      <dgm:spPr/>
    </dgm:pt>
    <dgm:pt modelId="{DBC90C6D-F317-4379-BD96-A0D75737881F}" type="pres">
      <dgm:prSet presAssocID="{3375DDD6-0C5F-4CA0-80E7-1EF9ACB0E733}" presName="imgShp" presStyleLbl="fgImgPlace1" presStyleIdx="3" presStyleCnt="5"/>
      <dgm:spPr>
        <a:solidFill>
          <a:schemeClr val="accent6">
            <a:lumMod val="60000"/>
            <a:lumOff val="40000"/>
          </a:schemeClr>
        </a:solidFill>
      </dgm:spPr>
    </dgm:pt>
    <dgm:pt modelId="{AD9B9E28-0087-4A8D-A164-CE2F96ED34CC}" type="pres">
      <dgm:prSet presAssocID="{3375DDD6-0C5F-4CA0-80E7-1EF9ACB0E733}" presName="txShp" presStyleLbl="node1" presStyleIdx="3" presStyleCnt="5">
        <dgm:presLayoutVars>
          <dgm:bulletEnabled val="1"/>
        </dgm:presLayoutVars>
      </dgm:prSet>
      <dgm:spPr/>
    </dgm:pt>
    <dgm:pt modelId="{D0728DEB-2DDE-4C08-B158-554751D52DC4}" type="pres">
      <dgm:prSet presAssocID="{EF8FC446-E230-43A7-BC1B-DC9DED338274}" presName="spacing" presStyleCnt="0"/>
      <dgm:spPr/>
    </dgm:pt>
    <dgm:pt modelId="{BFC40FC8-FC95-4970-ADD2-BB204EE0100A}" type="pres">
      <dgm:prSet presAssocID="{728C18AD-E9C0-4813-9EE3-0B472CEFB070}" presName="composite" presStyleCnt="0"/>
      <dgm:spPr/>
    </dgm:pt>
    <dgm:pt modelId="{7AD566F9-0237-47DE-AA3C-EA42F675E582}" type="pres">
      <dgm:prSet presAssocID="{728C18AD-E9C0-4813-9EE3-0B472CEFB070}" presName="imgShp" presStyleLbl="fgImgPlace1" presStyleIdx="4" presStyleCnt="5"/>
      <dgm:spPr>
        <a:solidFill>
          <a:schemeClr val="accent6">
            <a:lumMod val="60000"/>
            <a:lumOff val="40000"/>
          </a:schemeClr>
        </a:solidFill>
      </dgm:spPr>
    </dgm:pt>
    <dgm:pt modelId="{58860858-F7B5-42DE-B64F-6CFE1532D930}" type="pres">
      <dgm:prSet presAssocID="{728C18AD-E9C0-4813-9EE3-0B472CEFB070}" presName="txShp" presStyleLbl="node1" presStyleIdx="4" presStyleCnt="5" custLinFactNeighborX="476" custLinFactNeighborY="284">
        <dgm:presLayoutVars>
          <dgm:bulletEnabled val="1"/>
        </dgm:presLayoutVars>
      </dgm:prSet>
      <dgm:spPr/>
    </dgm:pt>
  </dgm:ptLst>
  <dgm:cxnLst>
    <dgm:cxn modelId="{C5B81E17-8337-43F1-AF02-1C83836E3D3F}" type="presOf" srcId="{57EF9174-AEE5-4B88-B934-15BB192AEBC3}" destId="{E69A7E0B-6420-4133-9FC7-54C6C6A289EB}" srcOrd="0" destOrd="0" presId="urn:microsoft.com/office/officeart/2005/8/layout/vList3"/>
    <dgm:cxn modelId="{DCC4F51F-73D9-47EC-AE23-CF06C13F1BF9}" srcId="{055CD818-387B-4712-91C7-CE7C1A3C82C9}" destId="{3375DDD6-0C5F-4CA0-80E7-1EF9ACB0E733}" srcOrd="3" destOrd="0" parTransId="{44D7F218-A126-40A8-9F48-39C8333617ED}" sibTransId="{EF8FC446-E230-43A7-BC1B-DC9DED338274}"/>
    <dgm:cxn modelId="{275B66A1-0592-402A-9385-93D2AF050535}" type="presOf" srcId="{3375DDD6-0C5F-4CA0-80E7-1EF9ACB0E733}" destId="{AD9B9E28-0087-4A8D-A164-CE2F96ED34CC}" srcOrd="0" destOrd="0" presId="urn:microsoft.com/office/officeart/2005/8/layout/vList3"/>
    <dgm:cxn modelId="{A9840DA7-4726-4AEA-BF4F-16EE9F684133}" type="presOf" srcId="{055CD818-387B-4712-91C7-CE7C1A3C82C9}" destId="{34F33398-B59D-4752-A9FE-D87F18CB7ACC}" srcOrd="0" destOrd="0" presId="urn:microsoft.com/office/officeart/2005/8/layout/vList3"/>
    <dgm:cxn modelId="{947BE5C1-4655-43D1-B740-99E0F03D3FF4}" srcId="{055CD818-387B-4712-91C7-CE7C1A3C82C9}" destId="{299253F4-9299-465D-B2D4-62FA029E9E5F}" srcOrd="0" destOrd="0" parTransId="{1B0D71AF-198D-4C5D-B0D3-4A754419BD2B}" sibTransId="{4F95DD66-2B45-4F54-BEFD-3FBCF200BA04}"/>
    <dgm:cxn modelId="{381537C7-5947-44CE-8CEC-5B2BDAF77E4F}" type="presOf" srcId="{299253F4-9299-465D-B2D4-62FA029E9E5F}" destId="{177C2E06-0111-4CD7-9F5A-67B8E82BE175}" srcOrd="0" destOrd="0" presId="urn:microsoft.com/office/officeart/2005/8/layout/vList3"/>
    <dgm:cxn modelId="{93DA2CCB-1E72-432E-BFAA-C0F7A47A1D6E}" srcId="{055CD818-387B-4712-91C7-CE7C1A3C82C9}" destId="{728C18AD-E9C0-4813-9EE3-0B472CEFB070}" srcOrd="4" destOrd="0" parTransId="{5EB78B42-22F7-4AA1-BABD-458499FA2DF5}" sibTransId="{9D1A9723-2CEA-4C40-A8B2-B2A3624B9F22}"/>
    <dgm:cxn modelId="{62D9C7CF-053B-40A0-81C8-BB292BEE9C20}" type="presOf" srcId="{728C18AD-E9C0-4813-9EE3-0B472CEFB070}" destId="{58860858-F7B5-42DE-B64F-6CFE1532D930}" srcOrd="0" destOrd="0" presId="urn:microsoft.com/office/officeart/2005/8/layout/vList3"/>
    <dgm:cxn modelId="{A9FB1FE1-A9AD-47BA-8521-30408CF98B85}" type="presOf" srcId="{F0570200-BB59-499F-A3E8-8A5891ACDA37}" destId="{24DFCF4C-1837-4039-9BEC-1E0C256AF637}" srcOrd="0" destOrd="0" presId="urn:microsoft.com/office/officeart/2005/8/layout/vList3"/>
    <dgm:cxn modelId="{1F4821E2-3A92-49FF-A6BB-169216D02421}" srcId="{055CD818-387B-4712-91C7-CE7C1A3C82C9}" destId="{F0570200-BB59-499F-A3E8-8A5891ACDA37}" srcOrd="2" destOrd="0" parTransId="{A4D330F5-4012-4833-870E-10C8ABC05436}" sibTransId="{D58B4A57-FBB4-44F9-80CB-054AC5DAC62B}"/>
    <dgm:cxn modelId="{F195D0EB-5E9F-4F40-B499-07BB6BBDAE74}" srcId="{055CD818-387B-4712-91C7-CE7C1A3C82C9}" destId="{57EF9174-AEE5-4B88-B934-15BB192AEBC3}" srcOrd="1" destOrd="0" parTransId="{535CCA37-208D-4F95-8A8B-63E90838DDB3}" sibTransId="{3200EBFD-5F8D-4D59-8CC6-8FD5D4313B6B}"/>
    <dgm:cxn modelId="{947F934F-6E1F-4489-AD50-7C966DDB3F30}" type="presParOf" srcId="{34F33398-B59D-4752-A9FE-D87F18CB7ACC}" destId="{D2FCBCA4-0338-45CE-9120-77C7DA1D9B7B}" srcOrd="0" destOrd="0" presId="urn:microsoft.com/office/officeart/2005/8/layout/vList3"/>
    <dgm:cxn modelId="{D47C668A-B377-4B0A-B712-B345DD137062}" type="presParOf" srcId="{D2FCBCA4-0338-45CE-9120-77C7DA1D9B7B}" destId="{2F228EEA-D860-43E1-9D42-E06553B54FE8}" srcOrd="0" destOrd="0" presId="urn:microsoft.com/office/officeart/2005/8/layout/vList3"/>
    <dgm:cxn modelId="{E7C9397B-FEBB-463F-895F-BB1A4418001F}" type="presParOf" srcId="{D2FCBCA4-0338-45CE-9120-77C7DA1D9B7B}" destId="{177C2E06-0111-4CD7-9F5A-67B8E82BE175}" srcOrd="1" destOrd="0" presId="urn:microsoft.com/office/officeart/2005/8/layout/vList3"/>
    <dgm:cxn modelId="{6AB0A712-721F-4731-A706-54450751FFA8}" type="presParOf" srcId="{34F33398-B59D-4752-A9FE-D87F18CB7ACC}" destId="{00908AB4-24AC-4640-80B4-8790D4F4449E}" srcOrd="1" destOrd="0" presId="urn:microsoft.com/office/officeart/2005/8/layout/vList3"/>
    <dgm:cxn modelId="{C114A244-56F9-4DF8-AB72-40985E5CFC9B}" type="presParOf" srcId="{34F33398-B59D-4752-A9FE-D87F18CB7ACC}" destId="{F4FA44A9-8727-4D5E-8562-E3EA1CD9E766}" srcOrd="2" destOrd="0" presId="urn:microsoft.com/office/officeart/2005/8/layout/vList3"/>
    <dgm:cxn modelId="{1CB5769D-8BAD-4BB4-919E-774D98E86A9D}" type="presParOf" srcId="{F4FA44A9-8727-4D5E-8562-E3EA1CD9E766}" destId="{19ADBB71-B66B-4947-B32E-255C32E1EC9F}" srcOrd="0" destOrd="0" presId="urn:microsoft.com/office/officeart/2005/8/layout/vList3"/>
    <dgm:cxn modelId="{A5560461-FDE8-4087-B3FD-05C3040174F6}" type="presParOf" srcId="{F4FA44A9-8727-4D5E-8562-E3EA1CD9E766}" destId="{E69A7E0B-6420-4133-9FC7-54C6C6A289EB}" srcOrd="1" destOrd="0" presId="urn:microsoft.com/office/officeart/2005/8/layout/vList3"/>
    <dgm:cxn modelId="{A2CD3422-5A49-4964-A3E8-C2439AEE88BE}" type="presParOf" srcId="{34F33398-B59D-4752-A9FE-D87F18CB7ACC}" destId="{F4D203C6-13F6-41CB-8F7C-74FC4444A410}" srcOrd="3" destOrd="0" presId="urn:microsoft.com/office/officeart/2005/8/layout/vList3"/>
    <dgm:cxn modelId="{2A6903AC-192A-423A-8754-3503394227FC}" type="presParOf" srcId="{34F33398-B59D-4752-A9FE-D87F18CB7ACC}" destId="{A102A155-793A-409C-9064-50C536BAA566}" srcOrd="4" destOrd="0" presId="urn:microsoft.com/office/officeart/2005/8/layout/vList3"/>
    <dgm:cxn modelId="{F7D029D9-9416-4129-85AD-44A4C0F954F6}" type="presParOf" srcId="{A102A155-793A-409C-9064-50C536BAA566}" destId="{6845FC0A-FBD7-48A6-8850-405D49ED37F9}" srcOrd="0" destOrd="0" presId="urn:microsoft.com/office/officeart/2005/8/layout/vList3"/>
    <dgm:cxn modelId="{5D9FDD39-4BD9-4D0E-A49A-4EFC7101BCC3}" type="presParOf" srcId="{A102A155-793A-409C-9064-50C536BAA566}" destId="{24DFCF4C-1837-4039-9BEC-1E0C256AF637}" srcOrd="1" destOrd="0" presId="urn:microsoft.com/office/officeart/2005/8/layout/vList3"/>
    <dgm:cxn modelId="{AEFB1C74-C498-4A4E-A1E3-6CCA1C057E6B}" type="presParOf" srcId="{34F33398-B59D-4752-A9FE-D87F18CB7ACC}" destId="{9B67439A-F349-4AF4-84A1-20D5AA059A65}" srcOrd="5" destOrd="0" presId="urn:microsoft.com/office/officeart/2005/8/layout/vList3"/>
    <dgm:cxn modelId="{2E834F71-45D0-4803-8C34-F80245533F28}" type="presParOf" srcId="{34F33398-B59D-4752-A9FE-D87F18CB7ACC}" destId="{76DBBE09-2997-480E-94C0-052FB0939762}" srcOrd="6" destOrd="0" presId="urn:microsoft.com/office/officeart/2005/8/layout/vList3"/>
    <dgm:cxn modelId="{93B3EFF5-6B1E-446D-883C-9A7171CAEB44}" type="presParOf" srcId="{76DBBE09-2997-480E-94C0-052FB0939762}" destId="{DBC90C6D-F317-4379-BD96-A0D75737881F}" srcOrd="0" destOrd="0" presId="urn:microsoft.com/office/officeart/2005/8/layout/vList3"/>
    <dgm:cxn modelId="{2EAB6385-8B37-45DE-B62A-B475121688AD}" type="presParOf" srcId="{76DBBE09-2997-480E-94C0-052FB0939762}" destId="{AD9B9E28-0087-4A8D-A164-CE2F96ED34CC}" srcOrd="1" destOrd="0" presId="urn:microsoft.com/office/officeart/2005/8/layout/vList3"/>
    <dgm:cxn modelId="{9C96FF27-2088-4380-9B95-4C5EA9DE276F}" type="presParOf" srcId="{34F33398-B59D-4752-A9FE-D87F18CB7ACC}" destId="{D0728DEB-2DDE-4C08-B158-554751D52DC4}" srcOrd="7" destOrd="0" presId="urn:microsoft.com/office/officeart/2005/8/layout/vList3"/>
    <dgm:cxn modelId="{48060346-FB13-4588-BFA2-3486A94F53E1}" type="presParOf" srcId="{34F33398-B59D-4752-A9FE-D87F18CB7ACC}" destId="{BFC40FC8-FC95-4970-ADD2-BB204EE0100A}" srcOrd="8" destOrd="0" presId="urn:microsoft.com/office/officeart/2005/8/layout/vList3"/>
    <dgm:cxn modelId="{46355924-E54A-40FC-8D8C-76B7F9065797}" type="presParOf" srcId="{BFC40FC8-FC95-4970-ADD2-BB204EE0100A}" destId="{7AD566F9-0237-47DE-AA3C-EA42F675E582}" srcOrd="0" destOrd="0" presId="urn:microsoft.com/office/officeart/2005/8/layout/vList3"/>
    <dgm:cxn modelId="{56DF1BE5-79A9-4885-9E51-33E891AE42E4}" type="presParOf" srcId="{BFC40FC8-FC95-4970-ADD2-BB204EE0100A}" destId="{58860858-F7B5-42DE-B64F-6CFE1532D93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5CD818-387B-4712-91C7-CE7C1A3C82C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299253F4-9299-465D-B2D4-62FA029E9E5F}">
      <dgm:prSet phldrT="[Text]" custT="1"/>
      <dgm:spPr>
        <a:solidFill>
          <a:schemeClr val="accent6">
            <a:lumMod val="60000"/>
            <a:lumOff val="40000"/>
          </a:schemeClr>
        </a:solidFill>
      </dgm:spPr>
      <dgm:t>
        <a:bodyPr/>
        <a:lstStyle/>
        <a:p>
          <a:pPr algn="l"/>
          <a:r>
            <a:rPr lang="en-US" sz="2700" b="1" dirty="0">
              <a:solidFill>
                <a:schemeClr val="bg1"/>
              </a:solidFill>
              <a:ea typeface="Roboto Condensed Light" panose="02000000000000000000" pitchFamily="2" charset="0"/>
              <a:cs typeface="Roboto Condensed Light" panose="02000000000000000000" pitchFamily="2" charset="0"/>
            </a:rPr>
            <a:t>Học tăng cường</a:t>
          </a:r>
          <a:endParaRPr lang="en-US" sz="2700" dirty="0">
            <a:solidFill>
              <a:schemeClr val="bg1"/>
            </a:solidFill>
          </a:endParaRPr>
        </a:p>
      </dgm:t>
    </dgm:pt>
    <dgm:pt modelId="{1B0D71AF-198D-4C5D-B0D3-4A754419BD2B}" type="parTrans" cxnId="{947BE5C1-4655-43D1-B740-99E0F03D3FF4}">
      <dgm:prSet/>
      <dgm:spPr/>
      <dgm:t>
        <a:bodyPr/>
        <a:lstStyle/>
        <a:p>
          <a:pPr algn="l"/>
          <a:endParaRPr lang="en-US" sz="3500"/>
        </a:p>
      </dgm:t>
    </dgm:pt>
    <dgm:pt modelId="{4F95DD66-2B45-4F54-BEFD-3FBCF200BA04}" type="sibTrans" cxnId="{947BE5C1-4655-43D1-B740-99E0F03D3FF4}">
      <dgm:prSet/>
      <dgm:spPr/>
      <dgm:t>
        <a:bodyPr/>
        <a:lstStyle/>
        <a:p>
          <a:pPr algn="l"/>
          <a:endParaRPr lang="en-US" sz="3500"/>
        </a:p>
      </dgm:t>
    </dgm:pt>
    <dgm:pt modelId="{57EF9174-AEE5-4B88-B934-15BB192AEBC3}">
      <dgm:prSet phldrT="[Text]" custT="1"/>
      <dgm:spPr>
        <a:solidFill>
          <a:schemeClr val="accent6">
            <a:lumMod val="60000"/>
            <a:lumOff val="40000"/>
          </a:schemeClr>
        </a:solidFill>
      </dgm:spPr>
      <dgm:t>
        <a:bodyPr/>
        <a:lstStyle/>
        <a:p>
          <a:pPr algn="l"/>
          <a:r>
            <a:rPr lang="en-US" sz="2700" b="1" dirty="0">
              <a:solidFill>
                <a:schemeClr val="bg1"/>
              </a:solidFill>
              <a:ea typeface="Roboto Condensed Light" panose="02000000000000000000" pitchFamily="2" charset="0"/>
              <a:cs typeface="Roboto Condensed Light" panose="02000000000000000000" pitchFamily="2" charset="0"/>
            </a:rPr>
            <a:t>Hệ đa tác tử</a:t>
          </a:r>
          <a:endParaRPr lang="en-US" sz="2700" dirty="0">
            <a:solidFill>
              <a:schemeClr val="bg1"/>
            </a:solidFill>
          </a:endParaRPr>
        </a:p>
      </dgm:t>
    </dgm:pt>
    <dgm:pt modelId="{535CCA37-208D-4F95-8A8B-63E90838DDB3}" type="parTrans" cxnId="{F195D0EB-5E9F-4F40-B499-07BB6BBDAE74}">
      <dgm:prSet/>
      <dgm:spPr/>
      <dgm:t>
        <a:bodyPr/>
        <a:lstStyle/>
        <a:p>
          <a:pPr algn="l"/>
          <a:endParaRPr lang="en-US" sz="3500"/>
        </a:p>
      </dgm:t>
    </dgm:pt>
    <dgm:pt modelId="{3200EBFD-5F8D-4D59-8CC6-8FD5D4313B6B}" type="sibTrans" cxnId="{F195D0EB-5E9F-4F40-B499-07BB6BBDAE74}">
      <dgm:prSet/>
      <dgm:spPr/>
      <dgm:t>
        <a:bodyPr/>
        <a:lstStyle/>
        <a:p>
          <a:pPr algn="l"/>
          <a:endParaRPr lang="en-US" sz="3500"/>
        </a:p>
      </dgm:t>
    </dgm:pt>
    <dgm:pt modelId="{3375DDD6-0C5F-4CA0-80E7-1EF9ACB0E733}">
      <dgm:prSet phldrT="[Text]" custT="1"/>
      <dgm:spPr>
        <a:solidFill>
          <a:schemeClr val="accent6">
            <a:lumMod val="60000"/>
            <a:lumOff val="40000"/>
          </a:schemeClr>
        </a:solidFill>
      </dgm:spPr>
      <dgm:t>
        <a:bodyPr/>
        <a:lstStyle/>
        <a:p>
          <a:pPr algn="l"/>
          <a:r>
            <a:rPr lang="en-US" sz="2700" b="1" dirty="0">
              <a:solidFill>
                <a:schemeClr val="tx1"/>
              </a:solidFill>
              <a:ea typeface="Roboto Condensed Light" panose="02000000000000000000" pitchFamily="2" charset="0"/>
              <a:cs typeface="Roboto Condensed Light" panose="02000000000000000000" pitchFamily="2" charset="0"/>
            </a:rPr>
            <a:t>Thực nghiệm với môi trường Highway-env</a:t>
          </a:r>
          <a:endParaRPr lang="en-US" sz="2700" dirty="0">
            <a:solidFill>
              <a:schemeClr val="tx1"/>
            </a:solidFill>
          </a:endParaRPr>
        </a:p>
      </dgm:t>
    </dgm:pt>
    <dgm:pt modelId="{44D7F218-A126-40A8-9F48-39C8333617ED}" type="parTrans" cxnId="{DCC4F51F-73D9-47EC-AE23-CF06C13F1BF9}">
      <dgm:prSet/>
      <dgm:spPr/>
      <dgm:t>
        <a:bodyPr/>
        <a:lstStyle/>
        <a:p>
          <a:pPr algn="l"/>
          <a:endParaRPr lang="en-US" sz="3500"/>
        </a:p>
      </dgm:t>
    </dgm:pt>
    <dgm:pt modelId="{EF8FC446-E230-43A7-BC1B-DC9DED338274}" type="sibTrans" cxnId="{DCC4F51F-73D9-47EC-AE23-CF06C13F1BF9}">
      <dgm:prSet/>
      <dgm:spPr/>
      <dgm:t>
        <a:bodyPr/>
        <a:lstStyle/>
        <a:p>
          <a:pPr algn="l"/>
          <a:endParaRPr lang="en-US" sz="3500"/>
        </a:p>
      </dgm:t>
    </dgm:pt>
    <dgm:pt modelId="{728C18AD-E9C0-4813-9EE3-0B472CEFB070}">
      <dgm:prSet custT="1"/>
      <dgm:spPr>
        <a:solidFill>
          <a:schemeClr val="accent6">
            <a:lumMod val="60000"/>
            <a:lumOff val="40000"/>
          </a:schemeClr>
        </a:solidFill>
      </dgm:spPr>
      <dgm:t>
        <a:bodyPr/>
        <a:lstStyle/>
        <a:p>
          <a:pPr algn="l"/>
          <a:r>
            <a:rPr lang="en-US" sz="2700" b="1" dirty="0" err="1">
              <a:solidFill>
                <a:schemeClr val="bg1"/>
              </a:solidFill>
              <a:ea typeface="Roboto Condensed Light" panose="02000000000000000000" pitchFamily="2" charset="0"/>
              <a:cs typeface="Roboto Condensed Light" panose="02000000000000000000" pitchFamily="2" charset="0"/>
            </a:rPr>
            <a:t>Kết</a:t>
          </a:r>
          <a:r>
            <a:rPr lang="en-US" sz="2700" b="1" dirty="0">
              <a:solidFill>
                <a:schemeClr val="bg1"/>
              </a:solidFill>
              <a:ea typeface="Roboto Condensed Light" panose="02000000000000000000" pitchFamily="2" charset="0"/>
              <a:cs typeface="Roboto Condensed Light" panose="02000000000000000000" pitchFamily="2" charset="0"/>
            </a:rPr>
            <a:t> </a:t>
          </a:r>
          <a:r>
            <a:rPr lang="en-US" sz="2700" b="1" dirty="0" err="1">
              <a:solidFill>
                <a:schemeClr val="bg1"/>
              </a:solidFill>
              <a:ea typeface="Roboto Condensed Light" panose="02000000000000000000" pitchFamily="2" charset="0"/>
              <a:cs typeface="Roboto Condensed Light" panose="02000000000000000000" pitchFamily="2" charset="0"/>
            </a:rPr>
            <a:t>luận</a:t>
          </a:r>
          <a:endParaRPr lang="en-US" sz="2700" dirty="0">
            <a:solidFill>
              <a:schemeClr val="bg1"/>
            </a:solidFill>
          </a:endParaRPr>
        </a:p>
      </dgm:t>
    </dgm:pt>
    <dgm:pt modelId="{9D1A9723-2CEA-4C40-A8B2-B2A3624B9F22}" type="sibTrans" cxnId="{93DA2CCB-1E72-432E-BFAA-C0F7A47A1D6E}">
      <dgm:prSet/>
      <dgm:spPr/>
      <dgm:t>
        <a:bodyPr/>
        <a:lstStyle/>
        <a:p>
          <a:pPr algn="l"/>
          <a:endParaRPr lang="en-US" sz="3500"/>
        </a:p>
      </dgm:t>
    </dgm:pt>
    <dgm:pt modelId="{5EB78B42-22F7-4AA1-BABD-458499FA2DF5}" type="parTrans" cxnId="{93DA2CCB-1E72-432E-BFAA-C0F7A47A1D6E}">
      <dgm:prSet/>
      <dgm:spPr/>
      <dgm:t>
        <a:bodyPr/>
        <a:lstStyle/>
        <a:p>
          <a:pPr algn="l"/>
          <a:endParaRPr lang="en-US" sz="3500"/>
        </a:p>
      </dgm:t>
    </dgm:pt>
    <dgm:pt modelId="{F0570200-BB59-499F-A3E8-8A5891ACDA37}">
      <dgm:prSet phldrT="[Text]" custT="1"/>
      <dgm:spPr>
        <a:solidFill>
          <a:schemeClr val="accent6">
            <a:lumMod val="60000"/>
            <a:lumOff val="40000"/>
          </a:schemeClr>
        </a:solidFill>
      </dgm:spPr>
      <dgm:t>
        <a:bodyPr/>
        <a:lstStyle/>
        <a:p>
          <a:pPr algn="l"/>
          <a:r>
            <a:rPr lang="en-US" sz="3200" b="1" dirty="0">
              <a:solidFill>
                <a:schemeClr val="bg1"/>
              </a:solidFill>
              <a:ea typeface="Roboto Condensed Light" panose="02000000000000000000" pitchFamily="2" charset="0"/>
              <a:cs typeface="Roboto Condensed Light" panose="02000000000000000000" pitchFamily="2" charset="0"/>
            </a:rPr>
            <a:t>Học tăng cường sâu đa tác tử</a:t>
          </a:r>
          <a:endParaRPr lang="en-US" sz="3200" dirty="0">
            <a:solidFill>
              <a:schemeClr val="bg1"/>
            </a:solidFill>
          </a:endParaRPr>
        </a:p>
      </dgm:t>
    </dgm:pt>
    <dgm:pt modelId="{A4D330F5-4012-4833-870E-10C8ABC05436}" type="parTrans" cxnId="{1F4821E2-3A92-49FF-A6BB-169216D02421}">
      <dgm:prSet/>
      <dgm:spPr/>
      <dgm:t>
        <a:bodyPr/>
        <a:lstStyle/>
        <a:p>
          <a:endParaRPr lang="en-US"/>
        </a:p>
      </dgm:t>
    </dgm:pt>
    <dgm:pt modelId="{D58B4A57-FBB4-44F9-80CB-054AC5DAC62B}" type="sibTrans" cxnId="{1F4821E2-3A92-49FF-A6BB-169216D02421}">
      <dgm:prSet/>
      <dgm:spPr/>
      <dgm:t>
        <a:bodyPr/>
        <a:lstStyle/>
        <a:p>
          <a:endParaRPr lang="en-US"/>
        </a:p>
      </dgm:t>
    </dgm:pt>
    <dgm:pt modelId="{34F33398-B59D-4752-A9FE-D87F18CB7ACC}" type="pres">
      <dgm:prSet presAssocID="{055CD818-387B-4712-91C7-CE7C1A3C82C9}" presName="linearFlow" presStyleCnt="0">
        <dgm:presLayoutVars>
          <dgm:dir/>
          <dgm:resizeHandles val="exact"/>
        </dgm:presLayoutVars>
      </dgm:prSet>
      <dgm:spPr/>
    </dgm:pt>
    <dgm:pt modelId="{D2FCBCA4-0338-45CE-9120-77C7DA1D9B7B}" type="pres">
      <dgm:prSet presAssocID="{299253F4-9299-465D-B2D4-62FA029E9E5F}" presName="composite" presStyleCnt="0"/>
      <dgm:spPr/>
    </dgm:pt>
    <dgm:pt modelId="{2F228EEA-D860-43E1-9D42-E06553B54FE8}" type="pres">
      <dgm:prSet presAssocID="{299253F4-9299-465D-B2D4-62FA029E9E5F}" presName="imgShp" presStyleLbl="fgImgPlace1" presStyleIdx="0" presStyleCnt="5"/>
      <dgm:spPr>
        <a:solidFill>
          <a:schemeClr val="accent6">
            <a:lumMod val="60000"/>
            <a:lumOff val="40000"/>
          </a:schemeClr>
        </a:solidFill>
      </dgm:spPr>
    </dgm:pt>
    <dgm:pt modelId="{177C2E06-0111-4CD7-9F5A-67B8E82BE175}" type="pres">
      <dgm:prSet presAssocID="{299253F4-9299-465D-B2D4-62FA029E9E5F}" presName="txShp" presStyleLbl="node1" presStyleIdx="0" presStyleCnt="5">
        <dgm:presLayoutVars>
          <dgm:bulletEnabled val="1"/>
        </dgm:presLayoutVars>
      </dgm:prSet>
      <dgm:spPr/>
    </dgm:pt>
    <dgm:pt modelId="{00908AB4-24AC-4640-80B4-8790D4F4449E}" type="pres">
      <dgm:prSet presAssocID="{4F95DD66-2B45-4F54-BEFD-3FBCF200BA04}" presName="spacing" presStyleCnt="0"/>
      <dgm:spPr/>
    </dgm:pt>
    <dgm:pt modelId="{F4FA44A9-8727-4D5E-8562-E3EA1CD9E766}" type="pres">
      <dgm:prSet presAssocID="{57EF9174-AEE5-4B88-B934-15BB192AEBC3}" presName="composite" presStyleCnt="0"/>
      <dgm:spPr/>
    </dgm:pt>
    <dgm:pt modelId="{19ADBB71-B66B-4947-B32E-255C32E1EC9F}" type="pres">
      <dgm:prSet presAssocID="{57EF9174-AEE5-4B88-B934-15BB192AEBC3}" presName="imgShp" presStyleLbl="fgImgPlace1" presStyleIdx="1" presStyleCnt="5"/>
      <dgm:spPr>
        <a:solidFill>
          <a:schemeClr val="accent6">
            <a:lumMod val="60000"/>
            <a:lumOff val="40000"/>
          </a:schemeClr>
        </a:solidFill>
      </dgm:spPr>
    </dgm:pt>
    <dgm:pt modelId="{E69A7E0B-6420-4133-9FC7-54C6C6A289EB}" type="pres">
      <dgm:prSet presAssocID="{57EF9174-AEE5-4B88-B934-15BB192AEBC3}" presName="txShp" presStyleLbl="node1" presStyleIdx="1" presStyleCnt="5">
        <dgm:presLayoutVars>
          <dgm:bulletEnabled val="1"/>
        </dgm:presLayoutVars>
      </dgm:prSet>
      <dgm:spPr/>
    </dgm:pt>
    <dgm:pt modelId="{F4D203C6-13F6-41CB-8F7C-74FC4444A410}" type="pres">
      <dgm:prSet presAssocID="{3200EBFD-5F8D-4D59-8CC6-8FD5D4313B6B}" presName="spacing" presStyleCnt="0"/>
      <dgm:spPr/>
    </dgm:pt>
    <dgm:pt modelId="{A102A155-793A-409C-9064-50C536BAA566}" type="pres">
      <dgm:prSet presAssocID="{F0570200-BB59-499F-A3E8-8A5891ACDA37}" presName="composite" presStyleCnt="0"/>
      <dgm:spPr/>
    </dgm:pt>
    <dgm:pt modelId="{6845FC0A-FBD7-48A6-8850-405D49ED37F9}" type="pres">
      <dgm:prSet presAssocID="{F0570200-BB59-499F-A3E8-8A5891ACDA37}" presName="imgShp" presStyleLbl="fgImgPlace1" presStyleIdx="2" presStyleCnt="5"/>
      <dgm:spPr>
        <a:solidFill>
          <a:schemeClr val="accent6">
            <a:lumMod val="60000"/>
            <a:lumOff val="40000"/>
          </a:schemeClr>
        </a:solidFill>
      </dgm:spPr>
    </dgm:pt>
    <dgm:pt modelId="{24DFCF4C-1837-4039-9BEC-1E0C256AF637}" type="pres">
      <dgm:prSet presAssocID="{F0570200-BB59-499F-A3E8-8A5891ACDA37}" presName="txShp" presStyleLbl="node1" presStyleIdx="2" presStyleCnt="5">
        <dgm:presLayoutVars>
          <dgm:bulletEnabled val="1"/>
        </dgm:presLayoutVars>
      </dgm:prSet>
      <dgm:spPr/>
    </dgm:pt>
    <dgm:pt modelId="{9B67439A-F349-4AF4-84A1-20D5AA059A65}" type="pres">
      <dgm:prSet presAssocID="{D58B4A57-FBB4-44F9-80CB-054AC5DAC62B}" presName="spacing" presStyleCnt="0"/>
      <dgm:spPr/>
    </dgm:pt>
    <dgm:pt modelId="{76DBBE09-2997-480E-94C0-052FB0939762}" type="pres">
      <dgm:prSet presAssocID="{3375DDD6-0C5F-4CA0-80E7-1EF9ACB0E733}" presName="composite" presStyleCnt="0"/>
      <dgm:spPr/>
    </dgm:pt>
    <dgm:pt modelId="{DBC90C6D-F317-4379-BD96-A0D75737881F}" type="pres">
      <dgm:prSet presAssocID="{3375DDD6-0C5F-4CA0-80E7-1EF9ACB0E733}" presName="imgShp" presStyleLbl="fgImgPlace1" presStyleIdx="3" presStyleCnt="5"/>
      <dgm:spPr>
        <a:solidFill>
          <a:schemeClr val="accent6">
            <a:lumMod val="60000"/>
            <a:lumOff val="40000"/>
          </a:schemeClr>
        </a:solidFill>
      </dgm:spPr>
    </dgm:pt>
    <dgm:pt modelId="{AD9B9E28-0087-4A8D-A164-CE2F96ED34CC}" type="pres">
      <dgm:prSet presAssocID="{3375DDD6-0C5F-4CA0-80E7-1EF9ACB0E733}" presName="txShp" presStyleLbl="node1" presStyleIdx="3" presStyleCnt="5">
        <dgm:presLayoutVars>
          <dgm:bulletEnabled val="1"/>
        </dgm:presLayoutVars>
      </dgm:prSet>
      <dgm:spPr/>
    </dgm:pt>
    <dgm:pt modelId="{D0728DEB-2DDE-4C08-B158-554751D52DC4}" type="pres">
      <dgm:prSet presAssocID="{EF8FC446-E230-43A7-BC1B-DC9DED338274}" presName="spacing" presStyleCnt="0"/>
      <dgm:spPr/>
    </dgm:pt>
    <dgm:pt modelId="{BFC40FC8-FC95-4970-ADD2-BB204EE0100A}" type="pres">
      <dgm:prSet presAssocID="{728C18AD-E9C0-4813-9EE3-0B472CEFB070}" presName="composite" presStyleCnt="0"/>
      <dgm:spPr/>
    </dgm:pt>
    <dgm:pt modelId="{7AD566F9-0237-47DE-AA3C-EA42F675E582}" type="pres">
      <dgm:prSet presAssocID="{728C18AD-E9C0-4813-9EE3-0B472CEFB070}" presName="imgShp" presStyleLbl="fgImgPlace1" presStyleIdx="4" presStyleCnt="5"/>
      <dgm:spPr>
        <a:solidFill>
          <a:schemeClr val="accent6">
            <a:lumMod val="60000"/>
            <a:lumOff val="40000"/>
          </a:schemeClr>
        </a:solidFill>
      </dgm:spPr>
    </dgm:pt>
    <dgm:pt modelId="{58860858-F7B5-42DE-B64F-6CFE1532D930}" type="pres">
      <dgm:prSet presAssocID="{728C18AD-E9C0-4813-9EE3-0B472CEFB070}" presName="txShp" presStyleLbl="node1" presStyleIdx="4" presStyleCnt="5" custLinFactNeighborX="476" custLinFactNeighborY="284">
        <dgm:presLayoutVars>
          <dgm:bulletEnabled val="1"/>
        </dgm:presLayoutVars>
      </dgm:prSet>
      <dgm:spPr/>
    </dgm:pt>
  </dgm:ptLst>
  <dgm:cxnLst>
    <dgm:cxn modelId="{C5B81E17-8337-43F1-AF02-1C83836E3D3F}" type="presOf" srcId="{57EF9174-AEE5-4B88-B934-15BB192AEBC3}" destId="{E69A7E0B-6420-4133-9FC7-54C6C6A289EB}" srcOrd="0" destOrd="0" presId="urn:microsoft.com/office/officeart/2005/8/layout/vList3"/>
    <dgm:cxn modelId="{DCC4F51F-73D9-47EC-AE23-CF06C13F1BF9}" srcId="{055CD818-387B-4712-91C7-CE7C1A3C82C9}" destId="{3375DDD6-0C5F-4CA0-80E7-1EF9ACB0E733}" srcOrd="3" destOrd="0" parTransId="{44D7F218-A126-40A8-9F48-39C8333617ED}" sibTransId="{EF8FC446-E230-43A7-BC1B-DC9DED338274}"/>
    <dgm:cxn modelId="{275B66A1-0592-402A-9385-93D2AF050535}" type="presOf" srcId="{3375DDD6-0C5F-4CA0-80E7-1EF9ACB0E733}" destId="{AD9B9E28-0087-4A8D-A164-CE2F96ED34CC}" srcOrd="0" destOrd="0" presId="urn:microsoft.com/office/officeart/2005/8/layout/vList3"/>
    <dgm:cxn modelId="{A9840DA7-4726-4AEA-BF4F-16EE9F684133}" type="presOf" srcId="{055CD818-387B-4712-91C7-CE7C1A3C82C9}" destId="{34F33398-B59D-4752-A9FE-D87F18CB7ACC}" srcOrd="0" destOrd="0" presId="urn:microsoft.com/office/officeart/2005/8/layout/vList3"/>
    <dgm:cxn modelId="{947BE5C1-4655-43D1-B740-99E0F03D3FF4}" srcId="{055CD818-387B-4712-91C7-CE7C1A3C82C9}" destId="{299253F4-9299-465D-B2D4-62FA029E9E5F}" srcOrd="0" destOrd="0" parTransId="{1B0D71AF-198D-4C5D-B0D3-4A754419BD2B}" sibTransId="{4F95DD66-2B45-4F54-BEFD-3FBCF200BA04}"/>
    <dgm:cxn modelId="{381537C7-5947-44CE-8CEC-5B2BDAF77E4F}" type="presOf" srcId="{299253F4-9299-465D-B2D4-62FA029E9E5F}" destId="{177C2E06-0111-4CD7-9F5A-67B8E82BE175}" srcOrd="0" destOrd="0" presId="urn:microsoft.com/office/officeart/2005/8/layout/vList3"/>
    <dgm:cxn modelId="{93DA2CCB-1E72-432E-BFAA-C0F7A47A1D6E}" srcId="{055CD818-387B-4712-91C7-CE7C1A3C82C9}" destId="{728C18AD-E9C0-4813-9EE3-0B472CEFB070}" srcOrd="4" destOrd="0" parTransId="{5EB78B42-22F7-4AA1-BABD-458499FA2DF5}" sibTransId="{9D1A9723-2CEA-4C40-A8B2-B2A3624B9F22}"/>
    <dgm:cxn modelId="{62D9C7CF-053B-40A0-81C8-BB292BEE9C20}" type="presOf" srcId="{728C18AD-E9C0-4813-9EE3-0B472CEFB070}" destId="{58860858-F7B5-42DE-B64F-6CFE1532D930}" srcOrd="0" destOrd="0" presId="urn:microsoft.com/office/officeart/2005/8/layout/vList3"/>
    <dgm:cxn modelId="{A9FB1FE1-A9AD-47BA-8521-30408CF98B85}" type="presOf" srcId="{F0570200-BB59-499F-A3E8-8A5891ACDA37}" destId="{24DFCF4C-1837-4039-9BEC-1E0C256AF637}" srcOrd="0" destOrd="0" presId="urn:microsoft.com/office/officeart/2005/8/layout/vList3"/>
    <dgm:cxn modelId="{1F4821E2-3A92-49FF-A6BB-169216D02421}" srcId="{055CD818-387B-4712-91C7-CE7C1A3C82C9}" destId="{F0570200-BB59-499F-A3E8-8A5891ACDA37}" srcOrd="2" destOrd="0" parTransId="{A4D330F5-4012-4833-870E-10C8ABC05436}" sibTransId="{D58B4A57-FBB4-44F9-80CB-054AC5DAC62B}"/>
    <dgm:cxn modelId="{F195D0EB-5E9F-4F40-B499-07BB6BBDAE74}" srcId="{055CD818-387B-4712-91C7-CE7C1A3C82C9}" destId="{57EF9174-AEE5-4B88-B934-15BB192AEBC3}" srcOrd="1" destOrd="0" parTransId="{535CCA37-208D-4F95-8A8B-63E90838DDB3}" sibTransId="{3200EBFD-5F8D-4D59-8CC6-8FD5D4313B6B}"/>
    <dgm:cxn modelId="{947F934F-6E1F-4489-AD50-7C966DDB3F30}" type="presParOf" srcId="{34F33398-B59D-4752-A9FE-D87F18CB7ACC}" destId="{D2FCBCA4-0338-45CE-9120-77C7DA1D9B7B}" srcOrd="0" destOrd="0" presId="urn:microsoft.com/office/officeart/2005/8/layout/vList3"/>
    <dgm:cxn modelId="{D47C668A-B377-4B0A-B712-B345DD137062}" type="presParOf" srcId="{D2FCBCA4-0338-45CE-9120-77C7DA1D9B7B}" destId="{2F228EEA-D860-43E1-9D42-E06553B54FE8}" srcOrd="0" destOrd="0" presId="urn:microsoft.com/office/officeart/2005/8/layout/vList3"/>
    <dgm:cxn modelId="{E7C9397B-FEBB-463F-895F-BB1A4418001F}" type="presParOf" srcId="{D2FCBCA4-0338-45CE-9120-77C7DA1D9B7B}" destId="{177C2E06-0111-4CD7-9F5A-67B8E82BE175}" srcOrd="1" destOrd="0" presId="urn:microsoft.com/office/officeart/2005/8/layout/vList3"/>
    <dgm:cxn modelId="{6AB0A712-721F-4731-A706-54450751FFA8}" type="presParOf" srcId="{34F33398-B59D-4752-A9FE-D87F18CB7ACC}" destId="{00908AB4-24AC-4640-80B4-8790D4F4449E}" srcOrd="1" destOrd="0" presId="urn:microsoft.com/office/officeart/2005/8/layout/vList3"/>
    <dgm:cxn modelId="{C114A244-56F9-4DF8-AB72-40985E5CFC9B}" type="presParOf" srcId="{34F33398-B59D-4752-A9FE-D87F18CB7ACC}" destId="{F4FA44A9-8727-4D5E-8562-E3EA1CD9E766}" srcOrd="2" destOrd="0" presId="urn:microsoft.com/office/officeart/2005/8/layout/vList3"/>
    <dgm:cxn modelId="{1CB5769D-8BAD-4BB4-919E-774D98E86A9D}" type="presParOf" srcId="{F4FA44A9-8727-4D5E-8562-E3EA1CD9E766}" destId="{19ADBB71-B66B-4947-B32E-255C32E1EC9F}" srcOrd="0" destOrd="0" presId="urn:microsoft.com/office/officeart/2005/8/layout/vList3"/>
    <dgm:cxn modelId="{A5560461-FDE8-4087-B3FD-05C3040174F6}" type="presParOf" srcId="{F4FA44A9-8727-4D5E-8562-E3EA1CD9E766}" destId="{E69A7E0B-6420-4133-9FC7-54C6C6A289EB}" srcOrd="1" destOrd="0" presId="urn:microsoft.com/office/officeart/2005/8/layout/vList3"/>
    <dgm:cxn modelId="{A2CD3422-5A49-4964-A3E8-C2439AEE88BE}" type="presParOf" srcId="{34F33398-B59D-4752-A9FE-D87F18CB7ACC}" destId="{F4D203C6-13F6-41CB-8F7C-74FC4444A410}" srcOrd="3" destOrd="0" presId="urn:microsoft.com/office/officeart/2005/8/layout/vList3"/>
    <dgm:cxn modelId="{2A6903AC-192A-423A-8754-3503394227FC}" type="presParOf" srcId="{34F33398-B59D-4752-A9FE-D87F18CB7ACC}" destId="{A102A155-793A-409C-9064-50C536BAA566}" srcOrd="4" destOrd="0" presId="urn:microsoft.com/office/officeart/2005/8/layout/vList3"/>
    <dgm:cxn modelId="{F7D029D9-9416-4129-85AD-44A4C0F954F6}" type="presParOf" srcId="{A102A155-793A-409C-9064-50C536BAA566}" destId="{6845FC0A-FBD7-48A6-8850-405D49ED37F9}" srcOrd="0" destOrd="0" presId="urn:microsoft.com/office/officeart/2005/8/layout/vList3"/>
    <dgm:cxn modelId="{5D9FDD39-4BD9-4D0E-A49A-4EFC7101BCC3}" type="presParOf" srcId="{A102A155-793A-409C-9064-50C536BAA566}" destId="{24DFCF4C-1837-4039-9BEC-1E0C256AF637}" srcOrd="1" destOrd="0" presId="urn:microsoft.com/office/officeart/2005/8/layout/vList3"/>
    <dgm:cxn modelId="{AEFB1C74-C498-4A4E-A1E3-6CCA1C057E6B}" type="presParOf" srcId="{34F33398-B59D-4752-A9FE-D87F18CB7ACC}" destId="{9B67439A-F349-4AF4-84A1-20D5AA059A65}" srcOrd="5" destOrd="0" presId="urn:microsoft.com/office/officeart/2005/8/layout/vList3"/>
    <dgm:cxn modelId="{2E834F71-45D0-4803-8C34-F80245533F28}" type="presParOf" srcId="{34F33398-B59D-4752-A9FE-D87F18CB7ACC}" destId="{76DBBE09-2997-480E-94C0-052FB0939762}" srcOrd="6" destOrd="0" presId="urn:microsoft.com/office/officeart/2005/8/layout/vList3"/>
    <dgm:cxn modelId="{93B3EFF5-6B1E-446D-883C-9A7171CAEB44}" type="presParOf" srcId="{76DBBE09-2997-480E-94C0-052FB0939762}" destId="{DBC90C6D-F317-4379-BD96-A0D75737881F}" srcOrd="0" destOrd="0" presId="urn:microsoft.com/office/officeart/2005/8/layout/vList3"/>
    <dgm:cxn modelId="{2EAB6385-8B37-45DE-B62A-B475121688AD}" type="presParOf" srcId="{76DBBE09-2997-480E-94C0-052FB0939762}" destId="{AD9B9E28-0087-4A8D-A164-CE2F96ED34CC}" srcOrd="1" destOrd="0" presId="urn:microsoft.com/office/officeart/2005/8/layout/vList3"/>
    <dgm:cxn modelId="{9C96FF27-2088-4380-9B95-4C5EA9DE276F}" type="presParOf" srcId="{34F33398-B59D-4752-A9FE-D87F18CB7ACC}" destId="{D0728DEB-2DDE-4C08-B158-554751D52DC4}" srcOrd="7" destOrd="0" presId="urn:microsoft.com/office/officeart/2005/8/layout/vList3"/>
    <dgm:cxn modelId="{48060346-FB13-4588-BFA2-3486A94F53E1}" type="presParOf" srcId="{34F33398-B59D-4752-A9FE-D87F18CB7ACC}" destId="{BFC40FC8-FC95-4970-ADD2-BB204EE0100A}" srcOrd="8" destOrd="0" presId="urn:microsoft.com/office/officeart/2005/8/layout/vList3"/>
    <dgm:cxn modelId="{46355924-E54A-40FC-8D8C-76B7F9065797}" type="presParOf" srcId="{BFC40FC8-FC95-4970-ADD2-BB204EE0100A}" destId="{7AD566F9-0237-47DE-AA3C-EA42F675E582}" srcOrd="0" destOrd="0" presId="urn:microsoft.com/office/officeart/2005/8/layout/vList3"/>
    <dgm:cxn modelId="{56DF1BE5-79A9-4885-9E51-33E891AE42E4}" type="presParOf" srcId="{BFC40FC8-FC95-4970-ADD2-BB204EE0100A}" destId="{58860858-F7B5-42DE-B64F-6CFE1532D93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37CC011-C5FA-432D-B8E4-B39E100BB6D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83F726B-91A3-4060-B5E2-FF661FC1A572}">
      <dgm:prSet custT="1"/>
      <dgm:spPr/>
      <dgm:t>
        <a:bodyPr/>
        <a:lstStyle/>
        <a:p>
          <a:r>
            <a:rPr lang="en-US" sz="2800" b="0" i="0"/>
            <a:t>Kết quả đạt được</a:t>
          </a:r>
        </a:p>
      </dgm:t>
    </dgm:pt>
    <dgm:pt modelId="{58340C2A-DC66-4FF8-B769-8CB9540402C7}" type="parTrans" cxnId="{681386C1-9945-4724-AB7F-6B7E7D269FFB}">
      <dgm:prSet/>
      <dgm:spPr/>
      <dgm:t>
        <a:bodyPr/>
        <a:lstStyle/>
        <a:p>
          <a:endParaRPr lang="en-US"/>
        </a:p>
      </dgm:t>
    </dgm:pt>
    <dgm:pt modelId="{91F18B13-069C-4462-8190-966FFBB92FF0}" type="sibTrans" cxnId="{681386C1-9945-4724-AB7F-6B7E7D269FFB}">
      <dgm:prSet/>
      <dgm:spPr/>
      <dgm:t>
        <a:bodyPr/>
        <a:lstStyle/>
        <a:p>
          <a:endParaRPr lang="en-US"/>
        </a:p>
      </dgm:t>
    </dgm:pt>
    <dgm:pt modelId="{F0791D3D-793B-4E66-B8B3-0B60DB92BEC5}">
      <dgm:prSet custT="1"/>
      <dgm:spPr/>
      <dgm:t>
        <a:bodyPr/>
        <a:lstStyle/>
        <a:p>
          <a:pPr algn="just"/>
          <a:r>
            <a:rPr lang="en-US" sz="2000"/>
            <a:t>Tìm hiểu về học sâu tăng cường đa tác tử nói riêng và học máy nói chung</a:t>
          </a:r>
        </a:p>
      </dgm:t>
    </dgm:pt>
    <dgm:pt modelId="{893857E6-3EDB-4CA6-AB7B-20B279DDA282}" type="parTrans" cxnId="{4AD83146-BDCA-4AB7-818B-145CD0839682}">
      <dgm:prSet/>
      <dgm:spPr/>
      <dgm:t>
        <a:bodyPr/>
        <a:lstStyle/>
        <a:p>
          <a:endParaRPr lang="en-US"/>
        </a:p>
      </dgm:t>
    </dgm:pt>
    <dgm:pt modelId="{BE1A5703-FD89-4BAC-BDF0-8349CF42DF6D}" type="sibTrans" cxnId="{4AD83146-BDCA-4AB7-818B-145CD0839682}">
      <dgm:prSet/>
      <dgm:spPr/>
      <dgm:t>
        <a:bodyPr/>
        <a:lstStyle/>
        <a:p>
          <a:endParaRPr lang="en-US"/>
        </a:p>
      </dgm:t>
    </dgm:pt>
    <dgm:pt modelId="{8925FFDE-0AAA-4833-A5E9-9DAE63B26731}">
      <dgm:prSet custT="1"/>
      <dgm:spPr/>
      <dgm:t>
        <a:bodyPr/>
        <a:lstStyle/>
        <a:p>
          <a:pPr algn="just"/>
          <a:r>
            <a:rPr lang="en-US" sz="2000"/>
            <a:t>Hiểu và biết thêm về công nghệ, thuật toán mà học tăng cường đã và đang sử dụng làm nền tảng để phát triển trong tương lai.</a:t>
          </a:r>
        </a:p>
      </dgm:t>
    </dgm:pt>
    <dgm:pt modelId="{091E5DFC-5287-4167-96D5-512A5BE6129C}" type="parTrans" cxnId="{C8DC9A61-F87E-4048-98F0-3F401CC5ABFB}">
      <dgm:prSet/>
      <dgm:spPr/>
      <dgm:t>
        <a:bodyPr/>
        <a:lstStyle/>
        <a:p>
          <a:endParaRPr lang="en-US"/>
        </a:p>
      </dgm:t>
    </dgm:pt>
    <dgm:pt modelId="{0AE1E040-4813-4753-B87C-C4A549FF2024}" type="sibTrans" cxnId="{C8DC9A61-F87E-4048-98F0-3F401CC5ABFB}">
      <dgm:prSet/>
      <dgm:spPr/>
      <dgm:t>
        <a:bodyPr/>
        <a:lstStyle/>
        <a:p>
          <a:endParaRPr lang="en-US"/>
        </a:p>
      </dgm:t>
    </dgm:pt>
    <dgm:pt modelId="{6CA80D79-11A6-4834-84B3-B905774EAF13}">
      <dgm:prSet custT="1"/>
      <dgm:spPr/>
      <dgm:t>
        <a:bodyPr/>
        <a:lstStyle/>
        <a:p>
          <a:pPr algn="just"/>
          <a:r>
            <a:rPr lang="en-US" sz="2000"/>
            <a:t>Được tiếp xúc với những kiến thức mới về AI trên nền tảng ngôn ngữ Python</a:t>
          </a:r>
        </a:p>
      </dgm:t>
    </dgm:pt>
    <dgm:pt modelId="{57C8FFD7-31C1-4C49-BE0B-8324CE5AFDB7}" type="parTrans" cxnId="{AED89F81-228D-4F93-9211-54FC2C19D062}">
      <dgm:prSet/>
      <dgm:spPr/>
      <dgm:t>
        <a:bodyPr/>
        <a:lstStyle/>
        <a:p>
          <a:endParaRPr lang="en-US"/>
        </a:p>
      </dgm:t>
    </dgm:pt>
    <dgm:pt modelId="{13C7A93B-DA01-428F-8E3A-6E38C2B9F22D}" type="sibTrans" cxnId="{AED89F81-228D-4F93-9211-54FC2C19D062}">
      <dgm:prSet/>
      <dgm:spPr/>
      <dgm:t>
        <a:bodyPr/>
        <a:lstStyle/>
        <a:p>
          <a:endParaRPr lang="en-US"/>
        </a:p>
      </dgm:t>
    </dgm:pt>
    <dgm:pt modelId="{18E95F79-C6B8-42AB-98B5-E916D397C9B8}">
      <dgm:prSet custT="1"/>
      <dgm:spPr/>
      <dgm:t>
        <a:bodyPr/>
        <a:lstStyle/>
        <a:p>
          <a:pPr algn="just"/>
          <a:r>
            <a:rPr lang="en-US" sz="2000"/>
            <a:t>Thực hành trên môi trường Highway-Env</a:t>
          </a:r>
        </a:p>
      </dgm:t>
    </dgm:pt>
    <dgm:pt modelId="{D034DA13-5288-4764-B0C4-3FC08BFF46FF}" type="parTrans" cxnId="{D7A1D3E0-617B-4B2F-9FE0-7CC1B9F5220E}">
      <dgm:prSet/>
      <dgm:spPr/>
      <dgm:t>
        <a:bodyPr/>
        <a:lstStyle/>
        <a:p>
          <a:endParaRPr lang="en-US"/>
        </a:p>
      </dgm:t>
    </dgm:pt>
    <dgm:pt modelId="{FEE5FD3C-C213-4EA8-A316-2BEA6AEF5CD3}" type="sibTrans" cxnId="{D7A1D3E0-617B-4B2F-9FE0-7CC1B9F5220E}">
      <dgm:prSet/>
      <dgm:spPr/>
      <dgm:t>
        <a:bodyPr/>
        <a:lstStyle/>
        <a:p>
          <a:endParaRPr lang="en-US"/>
        </a:p>
      </dgm:t>
    </dgm:pt>
    <dgm:pt modelId="{EDA81BC1-0D42-4D0A-B9CA-15C47254BBE6}">
      <dgm:prSet custT="1"/>
      <dgm:spPr/>
      <dgm:t>
        <a:bodyPr/>
        <a:lstStyle/>
        <a:p>
          <a:r>
            <a:rPr lang="en-US" sz="2800" b="0" i="0"/>
            <a:t>Hạn chế</a:t>
          </a:r>
          <a:r>
            <a:rPr lang="en-US" sz="2800" b="0"/>
            <a:t> </a:t>
          </a:r>
        </a:p>
      </dgm:t>
    </dgm:pt>
    <dgm:pt modelId="{5C3F9BF8-9AFA-448E-A780-03A84299052F}" type="parTrans" cxnId="{BEA17EFF-0A3E-4A0B-9706-4AC31C4D7A86}">
      <dgm:prSet/>
      <dgm:spPr/>
      <dgm:t>
        <a:bodyPr/>
        <a:lstStyle/>
        <a:p>
          <a:endParaRPr lang="en-US"/>
        </a:p>
      </dgm:t>
    </dgm:pt>
    <dgm:pt modelId="{CAE01820-3122-4F9C-BEC5-21223F2157AC}" type="sibTrans" cxnId="{BEA17EFF-0A3E-4A0B-9706-4AC31C4D7A86}">
      <dgm:prSet/>
      <dgm:spPr/>
      <dgm:t>
        <a:bodyPr/>
        <a:lstStyle/>
        <a:p>
          <a:endParaRPr lang="en-US"/>
        </a:p>
      </dgm:t>
    </dgm:pt>
    <dgm:pt modelId="{A95DF140-0FE5-411E-A27B-D8FA95C036DD}">
      <dgm:prSet custT="1"/>
      <dgm:spPr/>
      <dgm:t>
        <a:bodyPr/>
        <a:lstStyle/>
        <a:p>
          <a:pPr algn="just"/>
          <a:r>
            <a:rPr lang="en-US" sz="2200"/>
            <a:t>Khả năng đưa ra lựa chọn chưa được động.</a:t>
          </a:r>
        </a:p>
      </dgm:t>
    </dgm:pt>
    <dgm:pt modelId="{7CFF1317-BEA8-449A-A65B-D6CD8621B245}" type="parTrans" cxnId="{10E9E366-F1A9-4422-879F-2CCFB95ED85C}">
      <dgm:prSet/>
      <dgm:spPr/>
      <dgm:t>
        <a:bodyPr/>
        <a:lstStyle/>
        <a:p>
          <a:endParaRPr lang="en-US"/>
        </a:p>
      </dgm:t>
    </dgm:pt>
    <dgm:pt modelId="{CF294494-8314-4D4F-8B95-0D33F7594DDF}" type="sibTrans" cxnId="{10E9E366-F1A9-4422-879F-2CCFB95ED85C}">
      <dgm:prSet/>
      <dgm:spPr/>
      <dgm:t>
        <a:bodyPr/>
        <a:lstStyle/>
        <a:p>
          <a:endParaRPr lang="en-US"/>
        </a:p>
      </dgm:t>
    </dgm:pt>
    <dgm:pt modelId="{FAB9DE46-C104-4F88-94DB-534C16AE4EF2}">
      <dgm:prSet custT="1"/>
      <dgm:spPr/>
      <dgm:t>
        <a:bodyPr/>
        <a:lstStyle/>
        <a:p>
          <a:pPr algn="just"/>
          <a:r>
            <a:rPr lang="en-US" sz="2200"/>
            <a:t>Bài toán dừng lại ở trạng thái episode chưa phải là liên tục. </a:t>
          </a:r>
        </a:p>
      </dgm:t>
    </dgm:pt>
    <dgm:pt modelId="{EAF1B018-D46F-4BC3-9C39-98CE8B8F3185}" type="parTrans" cxnId="{F748BCA1-0F02-44BD-B790-27A2DFFC8765}">
      <dgm:prSet/>
      <dgm:spPr/>
      <dgm:t>
        <a:bodyPr/>
        <a:lstStyle/>
        <a:p>
          <a:endParaRPr lang="en-US"/>
        </a:p>
      </dgm:t>
    </dgm:pt>
    <dgm:pt modelId="{D57817C4-F16B-4BAD-9D1D-BAA741C28142}" type="sibTrans" cxnId="{F748BCA1-0F02-44BD-B790-27A2DFFC8765}">
      <dgm:prSet/>
      <dgm:spPr/>
      <dgm:t>
        <a:bodyPr/>
        <a:lstStyle/>
        <a:p>
          <a:endParaRPr lang="en-US"/>
        </a:p>
      </dgm:t>
    </dgm:pt>
    <dgm:pt modelId="{8FF282D8-1368-C341-B694-09C6D0FA3FDF}">
      <dgm:prSet custT="1"/>
      <dgm:spPr/>
      <dgm:t>
        <a:bodyPr/>
        <a:lstStyle/>
        <a:p>
          <a:pPr algn="just"/>
          <a:r>
            <a:rPr lang="en-US" sz="2800"/>
            <a:t>Hướng phát triển</a:t>
          </a:r>
        </a:p>
      </dgm:t>
    </dgm:pt>
    <dgm:pt modelId="{D7710229-7F7D-4542-9537-BC4B88FB87E8}" type="parTrans" cxnId="{404068D2-218E-D245-9CCB-8B6E0B4E7C43}">
      <dgm:prSet/>
      <dgm:spPr/>
      <dgm:t>
        <a:bodyPr/>
        <a:lstStyle/>
        <a:p>
          <a:endParaRPr lang="en-US"/>
        </a:p>
      </dgm:t>
    </dgm:pt>
    <dgm:pt modelId="{A8143152-7AF2-AD49-BD6E-190BF18C3438}" type="sibTrans" cxnId="{404068D2-218E-D245-9CCB-8B6E0B4E7C43}">
      <dgm:prSet/>
      <dgm:spPr/>
      <dgm:t>
        <a:bodyPr/>
        <a:lstStyle/>
        <a:p>
          <a:endParaRPr lang="en-US"/>
        </a:p>
      </dgm:t>
    </dgm:pt>
    <dgm:pt modelId="{4E559D55-E1E9-1149-A23B-FCA0C17066AE}">
      <dgm:prSet custT="1"/>
      <dgm:spPr/>
      <dgm:t>
        <a:bodyPr/>
        <a:lstStyle/>
        <a:p>
          <a:pPr algn="just"/>
          <a:r>
            <a:rPr lang="vi-VN" sz="2200" kern="1200">
              <a:solidFill>
                <a:prstClr val="black">
                  <a:hueOff val="0"/>
                  <a:satOff val="0"/>
                  <a:lumOff val="0"/>
                  <a:alphaOff val="0"/>
                </a:prstClr>
              </a:solidFill>
              <a:latin typeface="Calibri" panose="020F0502020204030204"/>
              <a:ea typeface="+mn-ea"/>
              <a:cs typeface="+mn-cs"/>
            </a:rPr>
            <a:t>Điều chỉnh cấu trúc mạng Deep Q-Learning để nâng cao độ chính xác. 
Có thể chạy và lưu dữ liệu trên đám mây.
Mở rộng thêm đặc trưng khác</a:t>
          </a:r>
          <a:endParaRPr lang="en-US" sz="2200" kern="1200">
            <a:solidFill>
              <a:prstClr val="black">
                <a:hueOff val="0"/>
                <a:satOff val="0"/>
                <a:lumOff val="0"/>
                <a:alphaOff val="0"/>
              </a:prstClr>
            </a:solidFill>
            <a:latin typeface="Calibri" panose="020F0502020204030204"/>
            <a:ea typeface="+mn-ea"/>
            <a:cs typeface="+mn-cs"/>
          </a:endParaRPr>
        </a:p>
      </dgm:t>
    </dgm:pt>
    <dgm:pt modelId="{AA8EF16D-0EDF-7B4D-AFD2-96D012263189}" type="parTrans" cxnId="{FBA401E8-FB78-1E45-9A13-7E1BF0DD8FE2}">
      <dgm:prSet/>
      <dgm:spPr/>
      <dgm:t>
        <a:bodyPr/>
        <a:lstStyle/>
        <a:p>
          <a:endParaRPr lang="en-US"/>
        </a:p>
      </dgm:t>
    </dgm:pt>
    <dgm:pt modelId="{2F4A0548-19AF-C04A-A257-0940BFBFA6FF}" type="sibTrans" cxnId="{FBA401E8-FB78-1E45-9A13-7E1BF0DD8FE2}">
      <dgm:prSet/>
      <dgm:spPr/>
      <dgm:t>
        <a:bodyPr/>
        <a:lstStyle/>
        <a:p>
          <a:endParaRPr lang="en-US"/>
        </a:p>
      </dgm:t>
    </dgm:pt>
    <dgm:pt modelId="{573915EA-C346-154D-A55C-68B9A0908AEE}" type="pres">
      <dgm:prSet presAssocID="{037CC011-C5FA-432D-B8E4-B39E100BB6D3}" presName="Name0" presStyleCnt="0">
        <dgm:presLayoutVars>
          <dgm:dir/>
          <dgm:animLvl val="lvl"/>
          <dgm:resizeHandles val="exact"/>
        </dgm:presLayoutVars>
      </dgm:prSet>
      <dgm:spPr/>
    </dgm:pt>
    <dgm:pt modelId="{BB74F45D-2C7B-7C4D-BF9F-6A58F8729792}" type="pres">
      <dgm:prSet presAssocID="{F83F726B-91A3-4060-B5E2-FF661FC1A572}" presName="composite" presStyleCnt="0"/>
      <dgm:spPr/>
    </dgm:pt>
    <dgm:pt modelId="{1AAD2FE3-319E-6749-90EF-838EB4722203}" type="pres">
      <dgm:prSet presAssocID="{F83F726B-91A3-4060-B5E2-FF661FC1A572}" presName="parTx" presStyleLbl="node1" presStyleIdx="0" presStyleCnt="3">
        <dgm:presLayoutVars>
          <dgm:chMax val="0"/>
          <dgm:chPref val="0"/>
          <dgm:bulletEnabled val="1"/>
        </dgm:presLayoutVars>
      </dgm:prSet>
      <dgm:spPr/>
    </dgm:pt>
    <dgm:pt modelId="{36676F14-94A1-C141-BDEC-A19B4F557634}" type="pres">
      <dgm:prSet presAssocID="{F83F726B-91A3-4060-B5E2-FF661FC1A572}" presName="desTx" presStyleLbl="revTx" presStyleIdx="0" presStyleCnt="3">
        <dgm:presLayoutVars>
          <dgm:bulletEnabled val="1"/>
        </dgm:presLayoutVars>
      </dgm:prSet>
      <dgm:spPr/>
    </dgm:pt>
    <dgm:pt modelId="{9D6AB098-A6C9-E542-90D9-EEB6340ADB3F}" type="pres">
      <dgm:prSet presAssocID="{91F18B13-069C-4462-8190-966FFBB92FF0}" presName="space" presStyleCnt="0"/>
      <dgm:spPr/>
    </dgm:pt>
    <dgm:pt modelId="{10508A21-2896-5743-8159-62FE6691E11D}" type="pres">
      <dgm:prSet presAssocID="{EDA81BC1-0D42-4D0A-B9CA-15C47254BBE6}" presName="composite" presStyleCnt="0"/>
      <dgm:spPr/>
    </dgm:pt>
    <dgm:pt modelId="{1C910441-5DED-3C4E-9D2F-D52B4FD8ED33}" type="pres">
      <dgm:prSet presAssocID="{EDA81BC1-0D42-4D0A-B9CA-15C47254BBE6}" presName="parTx" presStyleLbl="node1" presStyleIdx="1" presStyleCnt="3">
        <dgm:presLayoutVars>
          <dgm:chMax val="0"/>
          <dgm:chPref val="0"/>
          <dgm:bulletEnabled val="1"/>
        </dgm:presLayoutVars>
      </dgm:prSet>
      <dgm:spPr/>
    </dgm:pt>
    <dgm:pt modelId="{15C8A323-F59C-1D4D-A127-5F3479E87AFD}" type="pres">
      <dgm:prSet presAssocID="{EDA81BC1-0D42-4D0A-B9CA-15C47254BBE6}" presName="desTx" presStyleLbl="revTx" presStyleIdx="1" presStyleCnt="3">
        <dgm:presLayoutVars>
          <dgm:bulletEnabled val="1"/>
        </dgm:presLayoutVars>
      </dgm:prSet>
      <dgm:spPr/>
    </dgm:pt>
    <dgm:pt modelId="{3D2113C2-135E-B847-9B20-339425054EB3}" type="pres">
      <dgm:prSet presAssocID="{CAE01820-3122-4F9C-BEC5-21223F2157AC}" presName="space" presStyleCnt="0"/>
      <dgm:spPr/>
    </dgm:pt>
    <dgm:pt modelId="{18C6820E-0469-844D-B2FC-1DD8349F594C}" type="pres">
      <dgm:prSet presAssocID="{8FF282D8-1368-C341-B694-09C6D0FA3FDF}" presName="composite" presStyleCnt="0"/>
      <dgm:spPr/>
    </dgm:pt>
    <dgm:pt modelId="{8CE32BE3-9A0B-1846-8265-4F228A6CDA1F}" type="pres">
      <dgm:prSet presAssocID="{8FF282D8-1368-C341-B694-09C6D0FA3FDF}" presName="parTx" presStyleLbl="node1" presStyleIdx="2" presStyleCnt="3">
        <dgm:presLayoutVars>
          <dgm:chMax val="0"/>
          <dgm:chPref val="0"/>
          <dgm:bulletEnabled val="1"/>
        </dgm:presLayoutVars>
      </dgm:prSet>
      <dgm:spPr/>
    </dgm:pt>
    <dgm:pt modelId="{24466862-229E-F749-9C0E-11AD203BB40F}" type="pres">
      <dgm:prSet presAssocID="{8FF282D8-1368-C341-B694-09C6D0FA3FDF}" presName="desTx" presStyleLbl="revTx" presStyleIdx="2" presStyleCnt="3">
        <dgm:presLayoutVars>
          <dgm:bulletEnabled val="1"/>
        </dgm:presLayoutVars>
      </dgm:prSet>
      <dgm:spPr/>
    </dgm:pt>
  </dgm:ptLst>
  <dgm:cxnLst>
    <dgm:cxn modelId="{16B95B02-B878-EF48-85C0-80CEE5F78E37}" type="presOf" srcId="{FAB9DE46-C104-4F88-94DB-534C16AE4EF2}" destId="{15C8A323-F59C-1D4D-A127-5F3479E87AFD}" srcOrd="0" destOrd="1" presId="urn:microsoft.com/office/officeart/2005/8/layout/chevron1"/>
    <dgm:cxn modelId="{0C593D40-1FF6-E249-A1E1-59FDE2FD8E8F}" type="presOf" srcId="{8925FFDE-0AAA-4833-A5E9-9DAE63B26731}" destId="{36676F14-94A1-C141-BDEC-A19B4F557634}" srcOrd="0" destOrd="1" presId="urn:microsoft.com/office/officeart/2005/8/layout/chevron1"/>
    <dgm:cxn modelId="{C8DC9A61-F87E-4048-98F0-3F401CC5ABFB}" srcId="{F83F726B-91A3-4060-B5E2-FF661FC1A572}" destId="{8925FFDE-0AAA-4833-A5E9-9DAE63B26731}" srcOrd="1" destOrd="0" parTransId="{091E5DFC-5287-4167-96D5-512A5BE6129C}" sibTransId="{0AE1E040-4813-4753-B87C-C4A549FF2024}"/>
    <dgm:cxn modelId="{4AD83146-BDCA-4AB7-818B-145CD0839682}" srcId="{F83F726B-91A3-4060-B5E2-FF661FC1A572}" destId="{F0791D3D-793B-4E66-B8B3-0B60DB92BEC5}" srcOrd="0" destOrd="0" parTransId="{893857E6-3EDB-4CA6-AB7B-20B279DDA282}" sibTransId="{BE1A5703-FD89-4BAC-BDF0-8349CF42DF6D}"/>
    <dgm:cxn modelId="{10E9E366-F1A9-4422-879F-2CCFB95ED85C}" srcId="{EDA81BC1-0D42-4D0A-B9CA-15C47254BBE6}" destId="{A95DF140-0FE5-411E-A27B-D8FA95C036DD}" srcOrd="0" destOrd="0" parTransId="{7CFF1317-BEA8-449A-A65B-D6CD8621B245}" sibTransId="{CF294494-8314-4D4F-8B95-0D33F7594DDF}"/>
    <dgm:cxn modelId="{186E9E54-99AC-6042-A44C-F0E7572D9C35}" type="presOf" srcId="{A95DF140-0FE5-411E-A27B-D8FA95C036DD}" destId="{15C8A323-F59C-1D4D-A127-5F3479E87AFD}" srcOrd="0" destOrd="0" presId="urn:microsoft.com/office/officeart/2005/8/layout/chevron1"/>
    <dgm:cxn modelId="{AED89F81-228D-4F93-9211-54FC2C19D062}" srcId="{F83F726B-91A3-4060-B5E2-FF661FC1A572}" destId="{6CA80D79-11A6-4834-84B3-B905774EAF13}" srcOrd="2" destOrd="0" parTransId="{57C8FFD7-31C1-4C49-BE0B-8324CE5AFDB7}" sibTransId="{13C7A93B-DA01-428F-8E3A-6E38C2B9F22D}"/>
    <dgm:cxn modelId="{91A4D894-034A-1E4E-8FF2-A9829938928C}" type="presOf" srcId="{037CC011-C5FA-432D-B8E4-B39E100BB6D3}" destId="{573915EA-C346-154D-A55C-68B9A0908AEE}" srcOrd="0" destOrd="0" presId="urn:microsoft.com/office/officeart/2005/8/layout/chevron1"/>
    <dgm:cxn modelId="{F748BCA1-0F02-44BD-B790-27A2DFFC8765}" srcId="{EDA81BC1-0D42-4D0A-B9CA-15C47254BBE6}" destId="{FAB9DE46-C104-4F88-94DB-534C16AE4EF2}" srcOrd="1" destOrd="0" parTransId="{EAF1B018-D46F-4BC3-9C39-98CE8B8F3185}" sibTransId="{D57817C4-F16B-4BAD-9D1D-BAA741C28142}"/>
    <dgm:cxn modelId="{878EE2A1-D3D9-1E45-96DA-D4C465A5731E}" type="presOf" srcId="{EDA81BC1-0D42-4D0A-B9CA-15C47254BBE6}" destId="{1C910441-5DED-3C4E-9D2F-D52B4FD8ED33}" srcOrd="0" destOrd="0" presId="urn:microsoft.com/office/officeart/2005/8/layout/chevron1"/>
    <dgm:cxn modelId="{0130BEB5-3159-DB4E-8208-33470DDE41BD}" type="presOf" srcId="{F83F726B-91A3-4060-B5E2-FF661FC1A572}" destId="{1AAD2FE3-319E-6749-90EF-838EB4722203}" srcOrd="0" destOrd="0" presId="urn:microsoft.com/office/officeart/2005/8/layout/chevron1"/>
    <dgm:cxn modelId="{DBB93FBB-BEF4-9D47-9D39-9C705041F10F}" type="presOf" srcId="{6CA80D79-11A6-4834-84B3-B905774EAF13}" destId="{36676F14-94A1-C141-BDEC-A19B4F557634}" srcOrd="0" destOrd="2" presId="urn:microsoft.com/office/officeart/2005/8/layout/chevron1"/>
    <dgm:cxn modelId="{681386C1-9945-4724-AB7F-6B7E7D269FFB}" srcId="{037CC011-C5FA-432D-B8E4-B39E100BB6D3}" destId="{F83F726B-91A3-4060-B5E2-FF661FC1A572}" srcOrd="0" destOrd="0" parTransId="{58340C2A-DC66-4FF8-B769-8CB9540402C7}" sibTransId="{91F18B13-069C-4462-8190-966FFBB92FF0}"/>
    <dgm:cxn modelId="{9D3E9EC6-6822-364B-AA9A-2AE3D25F2451}" type="presOf" srcId="{4E559D55-E1E9-1149-A23B-FCA0C17066AE}" destId="{24466862-229E-F749-9C0E-11AD203BB40F}" srcOrd="0" destOrd="0" presId="urn:microsoft.com/office/officeart/2005/8/layout/chevron1"/>
    <dgm:cxn modelId="{CA3A12C8-37AC-6949-A6D6-B2C0AD0777B1}" type="presOf" srcId="{8FF282D8-1368-C341-B694-09C6D0FA3FDF}" destId="{8CE32BE3-9A0B-1846-8265-4F228A6CDA1F}" srcOrd="0" destOrd="0" presId="urn:microsoft.com/office/officeart/2005/8/layout/chevron1"/>
    <dgm:cxn modelId="{404068D2-218E-D245-9CCB-8B6E0B4E7C43}" srcId="{037CC011-C5FA-432D-B8E4-B39E100BB6D3}" destId="{8FF282D8-1368-C341-B694-09C6D0FA3FDF}" srcOrd="2" destOrd="0" parTransId="{D7710229-7F7D-4542-9537-BC4B88FB87E8}" sibTransId="{A8143152-7AF2-AD49-BD6E-190BF18C3438}"/>
    <dgm:cxn modelId="{D7A1D3E0-617B-4B2F-9FE0-7CC1B9F5220E}" srcId="{F83F726B-91A3-4060-B5E2-FF661FC1A572}" destId="{18E95F79-C6B8-42AB-98B5-E916D397C9B8}" srcOrd="3" destOrd="0" parTransId="{D034DA13-5288-4764-B0C4-3FC08BFF46FF}" sibTransId="{FEE5FD3C-C213-4EA8-A316-2BEA6AEF5CD3}"/>
    <dgm:cxn modelId="{E6D45BE3-C418-1C44-88CF-A01ECE787C3F}" type="presOf" srcId="{F0791D3D-793B-4E66-B8B3-0B60DB92BEC5}" destId="{36676F14-94A1-C141-BDEC-A19B4F557634}" srcOrd="0" destOrd="0" presId="urn:microsoft.com/office/officeart/2005/8/layout/chevron1"/>
    <dgm:cxn modelId="{FBA401E8-FB78-1E45-9A13-7E1BF0DD8FE2}" srcId="{8FF282D8-1368-C341-B694-09C6D0FA3FDF}" destId="{4E559D55-E1E9-1149-A23B-FCA0C17066AE}" srcOrd="0" destOrd="0" parTransId="{AA8EF16D-0EDF-7B4D-AFD2-96D012263189}" sibTransId="{2F4A0548-19AF-C04A-A257-0940BFBFA6FF}"/>
    <dgm:cxn modelId="{CD3A1BEF-300D-1945-AA0B-8CCA28E5A9F8}" type="presOf" srcId="{18E95F79-C6B8-42AB-98B5-E916D397C9B8}" destId="{36676F14-94A1-C141-BDEC-A19B4F557634}" srcOrd="0" destOrd="3" presId="urn:microsoft.com/office/officeart/2005/8/layout/chevron1"/>
    <dgm:cxn modelId="{BEA17EFF-0A3E-4A0B-9706-4AC31C4D7A86}" srcId="{037CC011-C5FA-432D-B8E4-B39E100BB6D3}" destId="{EDA81BC1-0D42-4D0A-B9CA-15C47254BBE6}" srcOrd="1" destOrd="0" parTransId="{5C3F9BF8-9AFA-448E-A780-03A84299052F}" sibTransId="{CAE01820-3122-4F9C-BEC5-21223F2157AC}"/>
    <dgm:cxn modelId="{E451015D-CAD9-8F45-8A65-B27FB350A0E7}" type="presParOf" srcId="{573915EA-C346-154D-A55C-68B9A0908AEE}" destId="{BB74F45D-2C7B-7C4D-BF9F-6A58F8729792}" srcOrd="0" destOrd="0" presId="urn:microsoft.com/office/officeart/2005/8/layout/chevron1"/>
    <dgm:cxn modelId="{56E2B6BF-7C42-0C45-B6A5-0226A1554C28}" type="presParOf" srcId="{BB74F45D-2C7B-7C4D-BF9F-6A58F8729792}" destId="{1AAD2FE3-319E-6749-90EF-838EB4722203}" srcOrd="0" destOrd="0" presId="urn:microsoft.com/office/officeart/2005/8/layout/chevron1"/>
    <dgm:cxn modelId="{1C15D6E6-AD66-4443-96A0-A8299FC654E5}" type="presParOf" srcId="{BB74F45D-2C7B-7C4D-BF9F-6A58F8729792}" destId="{36676F14-94A1-C141-BDEC-A19B4F557634}" srcOrd="1" destOrd="0" presId="urn:microsoft.com/office/officeart/2005/8/layout/chevron1"/>
    <dgm:cxn modelId="{1B9E44EF-17F0-FF46-B1BC-0BCF42295151}" type="presParOf" srcId="{573915EA-C346-154D-A55C-68B9A0908AEE}" destId="{9D6AB098-A6C9-E542-90D9-EEB6340ADB3F}" srcOrd="1" destOrd="0" presId="urn:microsoft.com/office/officeart/2005/8/layout/chevron1"/>
    <dgm:cxn modelId="{76CF6C70-B68C-DA48-8261-853C363D346C}" type="presParOf" srcId="{573915EA-C346-154D-A55C-68B9A0908AEE}" destId="{10508A21-2896-5743-8159-62FE6691E11D}" srcOrd="2" destOrd="0" presId="urn:microsoft.com/office/officeart/2005/8/layout/chevron1"/>
    <dgm:cxn modelId="{8A622EAE-7046-854A-994A-3F374B7B57DF}" type="presParOf" srcId="{10508A21-2896-5743-8159-62FE6691E11D}" destId="{1C910441-5DED-3C4E-9D2F-D52B4FD8ED33}" srcOrd="0" destOrd="0" presId="urn:microsoft.com/office/officeart/2005/8/layout/chevron1"/>
    <dgm:cxn modelId="{3BF2B810-B14C-4F4C-9C8A-09B316A21BED}" type="presParOf" srcId="{10508A21-2896-5743-8159-62FE6691E11D}" destId="{15C8A323-F59C-1D4D-A127-5F3479E87AFD}" srcOrd="1" destOrd="0" presId="urn:microsoft.com/office/officeart/2005/8/layout/chevron1"/>
    <dgm:cxn modelId="{6F5348DE-8F01-1949-B213-CA364A97DABB}" type="presParOf" srcId="{573915EA-C346-154D-A55C-68B9A0908AEE}" destId="{3D2113C2-135E-B847-9B20-339425054EB3}" srcOrd="3" destOrd="0" presId="urn:microsoft.com/office/officeart/2005/8/layout/chevron1"/>
    <dgm:cxn modelId="{70F9C770-754E-8E44-9E54-0A947C4AE416}" type="presParOf" srcId="{573915EA-C346-154D-A55C-68B9A0908AEE}" destId="{18C6820E-0469-844D-B2FC-1DD8349F594C}" srcOrd="4" destOrd="0" presId="urn:microsoft.com/office/officeart/2005/8/layout/chevron1"/>
    <dgm:cxn modelId="{F59520B4-236E-1F44-9101-24D7670CE275}" type="presParOf" srcId="{18C6820E-0469-844D-B2FC-1DD8349F594C}" destId="{8CE32BE3-9A0B-1846-8265-4F228A6CDA1F}" srcOrd="0" destOrd="0" presId="urn:microsoft.com/office/officeart/2005/8/layout/chevron1"/>
    <dgm:cxn modelId="{C4CD7370-9B33-B54A-ABA8-B2EF9006CC27}" type="presParOf" srcId="{18C6820E-0469-844D-B2FC-1DD8349F594C}" destId="{24466862-229E-F749-9C0E-11AD203BB40F}"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C2E06-0111-4CD7-9F5A-67B8E82BE175}">
      <dsp:nvSpPr>
        <dsp:cNvPr id="0" name=""/>
        <dsp:cNvSpPr/>
      </dsp:nvSpPr>
      <dsp:spPr>
        <a:xfrm rot="10800000">
          <a:off x="1926429" y="32385"/>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tx1"/>
              </a:solidFill>
              <a:ea typeface="Roboto Condensed Light" panose="02000000000000000000" pitchFamily="2" charset="0"/>
              <a:cs typeface="Roboto Condensed Light" panose="02000000000000000000" pitchFamily="2" charset="0"/>
            </a:rPr>
            <a:t>Học tăng cường</a:t>
          </a:r>
          <a:endParaRPr lang="en-US" sz="2700" kern="1200" dirty="0">
            <a:solidFill>
              <a:schemeClr val="tx1"/>
            </a:solidFill>
          </a:endParaRPr>
        </a:p>
      </dsp:txBody>
      <dsp:txXfrm rot="10800000">
        <a:off x="2124382" y="32385"/>
        <a:ext cx="6762177" cy="791812"/>
      </dsp:txXfrm>
    </dsp:sp>
    <dsp:sp modelId="{2F228EEA-D860-43E1-9D42-E06553B54FE8}">
      <dsp:nvSpPr>
        <dsp:cNvPr id="0" name=""/>
        <dsp:cNvSpPr/>
      </dsp:nvSpPr>
      <dsp:spPr>
        <a:xfrm>
          <a:off x="1555162" y="2557"/>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9A7E0B-6420-4133-9FC7-54C6C6A289EB}">
      <dsp:nvSpPr>
        <dsp:cNvPr id="0" name=""/>
        <dsp:cNvSpPr/>
      </dsp:nvSpPr>
      <dsp:spPr>
        <a:xfrm rot="10800000">
          <a:off x="1951068" y="1030731"/>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tx1">
                  <a:lumMod val="95000"/>
                  <a:lumOff val="5000"/>
                </a:schemeClr>
              </a:solidFill>
              <a:ea typeface="Roboto Condensed Light" panose="02000000000000000000" pitchFamily="2" charset="0"/>
              <a:cs typeface="Roboto Condensed Light" panose="02000000000000000000" pitchFamily="2" charset="0"/>
            </a:rPr>
            <a:t>Hệ đa tác tử</a:t>
          </a:r>
          <a:endParaRPr lang="en-US" sz="2700" kern="1200" dirty="0">
            <a:solidFill>
              <a:schemeClr val="tx1">
                <a:lumMod val="95000"/>
                <a:lumOff val="5000"/>
              </a:schemeClr>
            </a:solidFill>
          </a:endParaRPr>
        </a:p>
      </dsp:txBody>
      <dsp:txXfrm rot="10800000">
        <a:off x="2149021" y="1030731"/>
        <a:ext cx="6762177" cy="791812"/>
      </dsp:txXfrm>
    </dsp:sp>
    <dsp:sp modelId="{19ADBB71-B66B-4947-B32E-255C32E1EC9F}">
      <dsp:nvSpPr>
        <dsp:cNvPr id="0" name=""/>
        <dsp:cNvSpPr/>
      </dsp:nvSpPr>
      <dsp:spPr>
        <a:xfrm>
          <a:off x="1555162" y="1030731"/>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DFCF4C-1837-4039-9BEC-1E0C256AF637}">
      <dsp:nvSpPr>
        <dsp:cNvPr id="0" name=""/>
        <dsp:cNvSpPr/>
      </dsp:nvSpPr>
      <dsp:spPr>
        <a:xfrm rot="10800000">
          <a:off x="1951068" y="2058906"/>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tx1">
                  <a:lumMod val="95000"/>
                  <a:lumOff val="5000"/>
                </a:schemeClr>
              </a:solidFill>
              <a:ea typeface="Roboto Condensed Light" panose="02000000000000000000" pitchFamily="2" charset="0"/>
              <a:cs typeface="Roboto Condensed Light" panose="02000000000000000000" pitchFamily="2" charset="0"/>
            </a:rPr>
            <a:t>Học tăng cường sâu đa tác tử</a:t>
          </a:r>
          <a:endParaRPr lang="en-US" sz="2700" kern="1200" dirty="0">
            <a:solidFill>
              <a:schemeClr val="tx1">
                <a:lumMod val="95000"/>
                <a:lumOff val="5000"/>
              </a:schemeClr>
            </a:solidFill>
          </a:endParaRPr>
        </a:p>
      </dsp:txBody>
      <dsp:txXfrm rot="10800000">
        <a:off x="2149021" y="2058906"/>
        <a:ext cx="6762177" cy="791812"/>
      </dsp:txXfrm>
    </dsp:sp>
    <dsp:sp modelId="{6845FC0A-FBD7-48A6-8850-405D49ED37F9}">
      <dsp:nvSpPr>
        <dsp:cNvPr id="0" name=""/>
        <dsp:cNvSpPr/>
      </dsp:nvSpPr>
      <dsp:spPr>
        <a:xfrm>
          <a:off x="1555162" y="2058906"/>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9B9E28-0087-4A8D-A164-CE2F96ED34CC}">
      <dsp:nvSpPr>
        <dsp:cNvPr id="0" name=""/>
        <dsp:cNvSpPr/>
      </dsp:nvSpPr>
      <dsp:spPr>
        <a:xfrm rot="10800000">
          <a:off x="1951068" y="3087080"/>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tx1">
                  <a:lumMod val="95000"/>
                  <a:lumOff val="5000"/>
                </a:schemeClr>
              </a:solidFill>
              <a:ea typeface="Roboto Condensed Light" panose="02000000000000000000" pitchFamily="2" charset="0"/>
              <a:cs typeface="Roboto Condensed Light" panose="02000000000000000000" pitchFamily="2" charset="0"/>
            </a:rPr>
            <a:t>Thực nghiệm với môi trường Highway-env</a:t>
          </a:r>
          <a:endParaRPr lang="en-US" sz="2700" kern="1200" dirty="0">
            <a:solidFill>
              <a:schemeClr val="tx1">
                <a:lumMod val="95000"/>
                <a:lumOff val="5000"/>
              </a:schemeClr>
            </a:solidFill>
          </a:endParaRPr>
        </a:p>
      </dsp:txBody>
      <dsp:txXfrm rot="10800000">
        <a:off x="2149021" y="3087080"/>
        <a:ext cx="6762177" cy="791812"/>
      </dsp:txXfrm>
    </dsp:sp>
    <dsp:sp modelId="{DBC90C6D-F317-4379-BD96-A0D75737881F}">
      <dsp:nvSpPr>
        <dsp:cNvPr id="0" name=""/>
        <dsp:cNvSpPr/>
      </dsp:nvSpPr>
      <dsp:spPr>
        <a:xfrm>
          <a:off x="1555162" y="3087080"/>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860858-F7B5-42DE-B64F-6CFE1532D930}">
      <dsp:nvSpPr>
        <dsp:cNvPr id="0" name=""/>
        <dsp:cNvSpPr/>
      </dsp:nvSpPr>
      <dsp:spPr>
        <a:xfrm rot="10800000">
          <a:off x="1984198" y="4117503"/>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err="1">
              <a:solidFill>
                <a:schemeClr val="tx1">
                  <a:lumMod val="95000"/>
                  <a:lumOff val="5000"/>
                </a:schemeClr>
              </a:solidFill>
              <a:ea typeface="Roboto Condensed Light" panose="02000000000000000000" pitchFamily="2" charset="0"/>
              <a:cs typeface="Roboto Condensed Light" panose="02000000000000000000" pitchFamily="2" charset="0"/>
            </a:rPr>
            <a:t>Kết</a:t>
          </a:r>
          <a:r>
            <a:rPr lang="en-US" sz="2700" b="1" kern="1200" dirty="0">
              <a:solidFill>
                <a:schemeClr val="tx1">
                  <a:lumMod val="95000"/>
                  <a:lumOff val="5000"/>
                </a:schemeClr>
              </a:solidFill>
              <a:ea typeface="Roboto Condensed Light" panose="02000000000000000000" pitchFamily="2" charset="0"/>
              <a:cs typeface="Roboto Condensed Light" panose="02000000000000000000" pitchFamily="2" charset="0"/>
            </a:rPr>
            <a:t> </a:t>
          </a:r>
          <a:r>
            <a:rPr lang="en-US" sz="2700" b="1" kern="1200" dirty="0" err="1">
              <a:solidFill>
                <a:schemeClr val="tx1">
                  <a:lumMod val="95000"/>
                  <a:lumOff val="5000"/>
                </a:schemeClr>
              </a:solidFill>
              <a:ea typeface="Roboto Condensed Light" panose="02000000000000000000" pitchFamily="2" charset="0"/>
              <a:cs typeface="Roboto Condensed Light" panose="02000000000000000000" pitchFamily="2" charset="0"/>
            </a:rPr>
            <a:t>luận</a:t>
          </a:r>
          <a:endParaRPr lang="en-US" sz="2700" kern="1200" dirty="0">
            <a:solidFill>
              <a:schemeClr val="tx1">
                <a:lumMod val="95000"/>
                <a:lumOff val="5000"/>
              </a:schemeClr>
            </a:solidFill>
          </a:endParaRPr>
        </a:p>
      </dsp:txBody>
      <dsp:txXfrm rot="10800000">
        <a:off x="2182151" y="4117503"/>
        <a:ext cx="6762177" cy="791812"/>
      </dsp:txXfrm>
    </dsp:sp>
    <dsp:sp modelId="{7AD566F9-0237-47DE-AA3C-EA42F675E582}">
      <dsp:nvSpPr>
        <dsp:cNvPr id="0" name=""/>
        <dsp:cNvSpPr/>
      </dsp:nvSpPr>
      <dsp:spPr>
        <a:xfrm>
          <a:off x="1555162" y="4115255"/>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C2E06-0111-4CD7-9F5A-67B8E82BE175}">
      <dsp:nvSpPr>
        <dsp:cNvPr id="0" name=""/>
        <dsp:cNvSpPr/>
      </dsp:nvSpPr>
      <dsp:spPr>
        <a:xfrm rot="10800000">
          <a:off x="1951068" y="2557"/>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tx1"/>
              </a:solidFill>
              <a:ea typeface="Roboto Condensed Light" panose="02000000000000000000" pitchFamily="2" charset="0"/>
              <a:cs typeface="Roboto Condensed Light" panose="02000000000000000000" pitchFamily="2" charset="0"/>
            </a:rPr>
            <a:t>Học tăng cường</a:t>
          </a:r>
          <a:endParaRPr lang="en-US" sz="2700" kern="1200" dirty="0">
            <a:solidFill>
              <a:schemeClr val="tx1"/>
            </a:solidFill>
          </a:endParaRPr>
        </a:p>
      </dsp:txBody>
      <dsp:txXfrm rot="10800000">
        <a:off x="2149021" y="2557"/>
        <a:ext cx="6762177" cy="791812"/>
      </dsp:txXfrm>
    </dsp:sp>
    <dsp:sp modelId="{2F228EEA-D860-43E1-9D42-E06553B54FE8}">
      <dsp:nvSpPr>
        <dsp:cNvPr id="0" name=""/>
        <dsp:cNvSpPr/>
      </dsp:nvSpPr>
      <dsp:spPr>
        <a:xfrm>
          <a:off x="1555162" y="2557"/>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9A7E0B-6420-4133-9FC7-54C6C6A289EB}">
      <dsp:nvSpPr>
        <dsp:cNvPr id="0" name=""/>
        <dsp:cNvSpPr/>
      </dsp:nvSpPr>
      <dsp:spPr>
        <a:xfrm rot="10800000">
          <a:off x="1951068" y="1030731"/>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bg1"/>
              </a:solidFill>
              <a:ea typeface="Roboto Condensed Light" panose="02000000000000000000" pitchFamily="2" charset="0"/>
              <a:cs typeface="Roboto Condensed Light" panose="02000000000000000000" pitchFamily="2" charset="0"/>
            </a:rPr>
            <a:t>Hệ đa tác tử</a:t>
          </a:r>
          <a:endParaRPr lang="en-US" sz="2700" kern="1200" dirty="0">
            <a:solidFill>
              <a:schemeClr val="bg1"/>
            </a:solidFill>
          </a:endParaRPr>
        </a:p>
      </dsp:txBody>
      <dsp:txXfrm rot="10800000">
        <a:off x="2149021" y="1030731"/>
        <a:ext cx="6762177" cy="791812"/>
      </dsp:txXfrm>
    </dsp:sp>
    <dsp:sp modelId="{19ADBB71-B66B-4947-B32E-255C32E1EC9F}">
      <dsp:nvSpPr>
        <dsp:cNvPr id="0" name=""/>
        <dsp:cNvSpPr/>
      </dsp:nvSpPr>
      <dsp:spPr>
        <a:xfrm>
          <a:off x="1555162" y="1030731"/>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DFCF4C-1837-4039-9BEC-1E0C256AF637}">
      <dsp:nvSpPr>
        <dsp:cNvPr id="0" name=""/>
        <dsp:cNvSpPr/>
      </dsp:nvSpPr>
      <dsp:spPr>
        <a:xfrm rot="10800000">
          <a:off x="1951068" y="2058906"/>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bg1"/>
              </a:solidFill>
              <a:ea typeface="Roboto Condensed Light" panose="02000000000000000000" pitchFamily="2" charset="0"/>
              <a:cs typeface="Roboto Condensed Light" panose="02000000000000000000" pitchFamily="2" charset="0"/>
            </a:rPr>
            <a:t>Học tăng cường sâu đa tác tử</a:t>
          </a:r>
          <a:endParaRPr lang="en-US" sz="2700" kern="1200" dirty="0">
            <a:solidFill>
              <a:schemeClr val="bg1"/>
            </a:solidFill>
          </a:endParaRPr>
        </a:p>
      </dsp:txBody>
      <dsp:txXfrm rot="10800000">
        <a:off x="2149021" y="2058906"/>
        <a:ext cx="6762177" cy="791812"/>
      </dsp:txXfrm>
    </dsp:sp>
    <dsp:sp modelId="{6845FC0A-FBD7-48A6-8850-405D49ED37F9}">
      <dsp:nvSpPr>
        <dsp:cNvPr id="0" name=""/>
        <dsp:cNvSpPr/>
      </dsp:nvSpPr>
      <dsp:spPr>
        <a:xfrm>
          <a:off x="1555162" y="2058906"/>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9B9E28-0087-4A8D-A164-CE2F96ED34CC}">
      <dsp:nvSpPr>
        <dsp:cNvPr id="0" name=""/>
        <dsp:cNvSpPr/>
      </dsp:nvSpPr>
      <dsp:spPr>
        <a:xfrm rot="10800000">
          <a:off x="1951068" y="3087080"/>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bg1"/>
              </a:solidFill>
              <a:ea typeface="Roboto Condensed Light" panose="02000000000000000000" pitchFamily="2" charset="0"/>
              <a:cs typeface="Roboto Condensed Light" panose="02000000000000000000" pitchFamily="2" charset="0"/>
            </a:rPr>
            <a:t>Thực nghiệm với môi trường Highway-env</a:t>
          </a:r>
          <a:endParaRPr lang="en-US" sz="2700" kern="1200" dirty="0">
            <a:solidFill>
              <a:schemeClr val="bg1"/>
            </a:solidFill>
          </a:endParaRPr>
        </a:p>
      </dsp:txBody>
      <dsp:txXfrm rot="10800000">
        <a:off x="2149021" y="3087080"/>
        <a:ext cx="6762177" cy="791812"/>
      </dsp:txXfrm>
    </dsp:sp>
    <dsp:sp modelId="{DBC90C6D-F317-4379-BD96-A0D75737881F}">
      <dsp:nvSpPr>
        <dsp:cNvPr id="0" name=""/>
        <dsp:cNvSpPr/>
      </dsp:nvSpPr>
      <dsp:spPr>
        <a:xfrm>
          <a:off x="1555162" y="3087080"/>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860858-F7B5-42DE-B64F-6CFE1532D930}">
      <dsp:nvSpPr>
        <dsp:cNvPr id="0" name=""/>
        <dsp:cNvSpPr/>
      </dsp:nvSpPr>
      <dsp:spPr>
        <a:xfrm rot="10800000">
          <a:off x="1984198" y="4117503"/>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err="1">
              <a:solidFill>
                <a:schemeClr val="bg1"/>
              </a:solidFill>
              <a:ea typeface="Roboto Condensed Light" panose="02000000000000000000" pitchFamily="2" charset="0"/>
              <a:cs typeface="Roboto Condensed Light" panose="02000000000000000000" pitchFamily="2" charset="0"/>
            </a:rPr>
            <a:t>Kết</a:t>
          </a:r>
          <a:r>
            <a:rPr lang="en-US" sz="2700" b="1" kern="1200" dirty="0">
              <a:solidFill>
                <a:schemeClr val="bg1"/>
              </a:solidFill>
              <a:ea typeface="Roboto Condensed Light" panose="02000000000000000000" pitchFamily="2" charset="0"/>
              <a:cs typeface="Roboto Condensed Light" panose="02000000000000000000" pitchFamily="2" charset="0"/>
            </a:rPr>
            <a:t> </a:t>
          </a:r>
          <a:r>
            <a:rPr lang="en-US" sz="2700" b="1" kern="1200" dirty="0" err="1">
              <a:solidFill>
                <a:schemeClr val="bg1"/>
              </a:solidFill>
              <a:ea typeface="Roboto Condensed Light" panose="02000000000000000000" pitchFamily="2" charset="0"/>
              <a:cs typeface="Roboto Condensed Light" panose="02000000000000000000" pitchFamily="2" charset="0"/>
            </a:rPr>
            <a:t>luận</a:t>
          </a:r>
          <a:endParaRPr lang="en-US" sz="2700" kern="1200" dirty="0">
            <a:solidFill>
              <a:schemeClr val="bg1"/>
            </a:solidFill>
          </a:endParaRPr>
        </a:p>
      </dsp:txBody>
      <dsp:txXfrm rot="10800000">
        <a:off x="2182151" y="4117503"/>
        <a:ext cx="6762177" cy="791812"/>
      </dsp:txXfrm>
    </dsp:sp>
    <dsp:sp modelId="{7AD566F9-0237-47DE-AA3C-EA42F675E582}">
      <dsp:nvSpPr>
        <dsp:cNvPr id="0" name=""/>
        <dsp:cNvSpPr/>
      </dsp:nvSpPr>
      <dsp:spPr>
        <a:xfrm>
          <a:off x="1555162" y="4115255"/>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C2E06-0111-4CD7-9F5A-67B8E82BE175}">
      <dsp:nvSpPr>
        <dsp:cNvPr id="0" name=""/>
        <dsp:cNvSpPr/>
      </dsp:nvSpPr>
      <dsp:spPr>
        <a:xfrm rot="10800000">
          <a:off x="1951068" y="2557"/>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bg1"/>
              </a:solidFill>
              <a:ea typeface="Roboto Condensed Light" panose="02000000000000000000" pitchFamily="2" charset="0"/>
              <a:cs typeface="Roboto Condensed Light" panose="02000000000000000000" pitchFamily="2" charset="0"/>
            </a:rPr>
            <a:t>Học tăng cường</a:t>
          </a:r>
          <a:endParaRPr lang="en-US" sz="2700" kern="1200" dirty="0">
            <a:solidFill>
              <a:schemeClr val="bg1"/>
            </a:solidFill>
          </a:endParaRPr>
        </a:p>
      </dsp:txBody>
      <dsp:txXfrm rot="10800000">
        <a:off x="2149021" y="2557"/>
        <a:ext cx="6762177" cy="791812"/>
      </dsp:txXfrm>
    </dsp:sp>
    <dsp:sp modelId="{2F228EEA-D860-43E1-9D42-E06553B54FE8}">
      <dsp:nvSpPr>
        <dsp:cNvPr id="0" name=""/>
        <dsp:cNvSpPr/>
      </dsp:nvSpPr>
      <dsp:spPr>
        <a:xfrm>
          <a:off x="1555162" y="2557"/>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9A7E0B-6420-4133-9FC7-54C6C6A289EB}">
      <dsp:nvSpPr>
        <dsp:cNvPr id="0" name=""/>
        <dsp:cNvSpPr/>
      </dsp:nvSpPr>
      <dsp:spPr>
        <a:xfrm rot="10800000">
          <a:off x="1951068" y="1030731"/>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tx1"/>
              </a:solidFill>
              <a:ea typeface="Roboto Condensed Light" panose="02000000000000000000" pitchFamily="2" charset="0"/>
              <a:cs typeface="Roboto Condensed Light" panose="02000000000000000000" pitchFamily="2" charset="0"/>
            </a:rPr>
            <a:t>Hệ đa tác tử</a:t>
          </a:r>
          <a:endParaRPr lang="en-US" sz="2700" kern="1200" dirty="0">
            <a:solidFill>
              <a:schemeClr val="tx1"/>
            </a:solidFill>
          </a:endParaRPr>
        </a:p>
      </dsp:txBody>
      <dsp:txXfrm rot="10800000">
        <a:off x="2149021" y="1030731"/>
        <a:ext cx="6762177" cy="791812"/>
      </dsp:txXfrm>
    </dsp:sp>
    <dsp:sp modelId="{19ADBB71-B66B-4947-B32E-255C32E1EC9F}">
      <dsp:nvSpPr>
        <dsp:cNvPr id="0" name=""/>
        <dsp:cNvSpPr/>
      </dsp:nvSpPr>
      <dsp:spPr>
        <a:xfrm>
          <a:off x="1555162" y="1030731"/>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DFCF4C-1837-4039-9BEC-1E0C256AF637}">
      <dsp:nvSpPr>
        <dsp:cNvPr id="0" name=""/>
        <dsp:cNvSpPr/>
      </dsp:nvSpPr>
      <dsp:spPr>
        <a:xfrm rot="10800000">
          <a:off x="1951068" y="2058906"/>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bg1"/>
              </a:solidFill>
              <a:ea typeface="Roboto Condensed Light" panose="02000000000000000000" pitchFamily="2" charset="0"/>
              <a:cs typeface="Roboto Condensed Light" panose="02000000000000000000" pitchFamily="2" charset="0"/>
            </a:rPr>
            <a:t>Học tăng cường sâu đa tác tử</a:t>
          </a:r>
          <a:endParaRPr lang="en-US" sz="2700" kern="1200" dirty="0">
            <a:solidFill>
              <a:schemeClr val="bg1"/>
            </a:solidFill>
          </a:endParaRPr>
        </a:p>
      </dsp:txBody>
      <dsp:txXfrm rot="10800000">
        <a:off x="2149021" y="2058906"/>
        <a:ext cx="6762177" cy="791812"/>
      </dsp:txXfrm>
    </dsp:sp>
    <dsp:sp modelId="{6845FC0A-FBD7-48A6-8850-405D49ED37F9}">
      <dsp:nvSpPr>
        <dsp:cNvPr id="0" name=""/>
        <dsp:cNvSpPr/>
      </dsp:nvSpPr>
      <dsp:spPr>
        <a:xfrm>
          <a:off x="1555162" y="2058906"/>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9B9E28-0087-4A8D-A164-CE2F96ED34CC}">
      <dsp:nvSpPr>
        <dsp:cNvPr id="0" name=""/>
        <dsp:cNvSpPr/>
      </dsp:nvSpPr>
      <dsp:spPr>
        <a:xfrm rot="10800000">
          <a:off x="1951068" y="3087080"/>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bg1"/>
              </a:solidFill>
              <a:ea typeface="Roboto Condensed Light" panose="02000000000000000000" pitchFamily="2" charset="0"/>
              <a:cs typeface="Roboto Condensed Light" panose="02000000000000000000" pitchFamily="2" charset="0"/>
            </a:rPr>
            <a:t>Thực nghiệm với môi trường Highway-env</a:t>
          </a:r>
          <a:endParaRPr lang="en-US" sz="2700" kern="1200" dirty="0">
            <a:solidFill>
              <a:schemeClr val="bg1"/>
            </a:solidFill>
          </a:endParaRPr>
        </a:p>
      </dsp:txBody>
      <dsp:txXfrm rot="10800000">
        <a:off x="2149021" y="3087080"/>
        <a:ext cx="6762177" cy="791812"/>
      </dsp:txXfrm>
    </dsp:sp>
    <dsp:sp modelId="{DBC90C6D-F317-4379-BD96-A0D75737881F}">
      <dsp:nvSpPr>
        <dsp:cNvPr id="0" name=""/>
        <dsp:cNvSpPr/>
      </dsp:nvSpPr>
      <dsp:spPr>
        <a:xfrm>
          <a:off x="1555162" y="3087080"/>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860858-F7B5-42DE-B64F-6CFE1532D930}">
      <dsp:nvSpPr>
        <dsp:cNvPr id="0" name=""/>
        <dsp:cNvSpPr/>
      </dsp:nvSpPr>
      <dsp:spPr>
        <a:xfrm rot="10800000">
          <a:off x="1984198" y="4117503"/>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err="1">
              <a:solidFill>
                <a:schemeClr val="bg1"/>
              </a:solidFill>
              <a:ea typeface="Roboto Condensed Light" panose="02000000000000000000" pitchFamily="2" charset="0"/>
              <a:cs typeface="Roboto Condensed Light" panose="02000000000000000000" pitchFamily="2" charset="0"/>
            </a:rPr>
            <a:t>Kết</a:t>
          </a:r>
          <a:r>
            <a:rPr lang="en-US" sz="2700" b="1" kern="1200" dirty="0">
              <a:solidFill>
                <a:schemeClr val="bg1"/>
              </a:solidFill>
              <a:ea typeface="Roboto Condensed Light" panose="02000000000000000000" pitchFamily="2" charset="0"/>
              <a:cs typeface="Roboto Condensed Light" panose="02000000000000000000" pitchFamily="2" charset="0"/>
            </a:rPr>
            <a:t> </a:t>
          </a:r>
          <a:r>
            <a:rPr lang="en-US" sz="2700" b="1" kern="1200" dirty="0" err="1">
              <a:solidFill>
                <a:schemeClr val="bg1"/>
              </a:solidFill>
              <a:ea typeface="Roboto Condensed Light" panose="02000000000000000000" pitchFamily="2" charset="0"/>
              <a:cs typeface="Roboto Condensed Light" panose="02000000000000000000" pitchFamily="2" charset="0"/>
            </a:rPr>
            <a:t>luận</a:t>
          </a:r>
          <a:endParaRPr lang="en-US" sz="2700" kern="1200" dirty="0">
            <a:solidFill>
              <a:schemeClr val="bg1"/>
            </a:solidFill>
          </a:endParaRPr>
        </a:p>
      </dsp:txBody>
      <dsp:txXfrm rot="10800000">
        <a:off x="2182151" y="4117503"/>
        <a:ext cx="6762177" cy="791812"/>
      </dsp:txXfrm>
    </dsp:sp>
    <dsp:sp modelId="{7AD566F9-0237-47DE-AA3C-EA42F675E582}">
      <dsp:nvSpPr>
        <dsp:cNvPr id="0" name=""/>
        <dsp:cNvSpPr/>
      </dsp:nvSpPr>
      <dsp:spPr>
        <a:xfrm>
          <a:off x="1555162" y="4115255"/>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C2E06-0111-4CD7-9F5A-67B8E82BE175}">
      <dsp:nvSpPr>
        <dsp:cNvPr id="0" name=""/>
        <dsp:cNvSpPr/>
      </dsp:nvSpPr>
      <dsp:spPr>
        <a:xfrm rot="10800000">
          <a:off x="1951068" y="2557"/>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bg1"/>
              </a:solidFill>
              <a:ea typeface="Roboto Condensed Light" panose="02000000000000000000" pitchFamily="2" charset="0"/>
              <a:cs typeface="Roboto Condensed Light" panose="02000000000000000000" pitchFamily="2" charset="0"/>
            </a:rPr>
            <a:t>Học tăng cường</a:t>
          </a:r>
          <a:endParaRPr lang="en-US" sz="2700" kern="1200" dirty="0">
            <a:solidFill>
              <a:schemeClr val="bg1"/>
            </a:solidFill>
          </a:endParaRPr>
        </a:p>
      </dsp:txBody>
      <dsp:txXfrm rot="10800000">
        <a:off x="2149021" y="2557"/>
        <a:ext cx="6762177" cy="791812"/>
      </dsp:txXfrm>
    </dsp:sp>
    <dsp:sp modelId="{2F228EEA-D860-43E1-9D42-E06553B54FE8}">
      <dsp:nvSpPr>
        <dsp:cNvPr id="0" name=""/>
        <dsp:cNvSpPr/>
      </dsp:nvSpPr>
      <dsp:spPr>
        <a:xfrm>
          <a:off x="1555162" y="2557"/>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9A7E0B-6420-4133-9FC7-54C6C6A289EB}">
      <dsp:nvSpPr>
        <dsp:cNvPr id="0" name=""/>
        <dsp:cNvSpPr/>
      </dsp:nvSpPr>
      <dsp:spPr>
        <a:xfrm rot="10800000">
          <a:off x="1951068" y="1030731"/>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bg1"/>
              </a:solidFill>
              <a:ea typeface="Roboto Condensed Light" panose="02000000000000000000" pitchFamily="2" charset="0"/>
              <a:cs typeface="Roboto Condensed Light" panose="02000000000000000000" pitchFamily="2" charset="0"/>
            </a:rPr>
            <a:t>Hệ đa tác tử</a:t>
          </a:r>
          <a:endParaRPr lang="en-US" sz="2700" kern="1200" dirty="0">
            <a:solidFill>
              <a:schemeClr val="bg1"/>
            </a:solidFill>
          </a:endParaRPr>
        </a:p>
      </dsp:txBody>
      <dsp:txXfrm rot="10800000">
        <a:off x="2149021" y="1030731"/>
        <a:ext cx="6762177" cy="791812"/>
      </dsp:txXfrm>
    </dsp:sp>
    <dsp:sp modelId="{19ADBB71-B66B-4947-B32E-255C32E1EC9F}">
      <dsp:nvSpPr>
        <dsp:cNvPr id="0" name=""/>
        <dsp:cNvSpPr/>
      </dsp:nvSpPr>
      <dsp:spPr>
        <a:xfrm>
          <a:off x="1555162" y="1030731"/>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DFCF4C-1837-4039-9BEC-1E0C256AF637}">
      <dsp:nvSpPr>
        <dsp:cNvPr id="0" name=""/>
        <dsp:cNvSpPr/>
      </dsp:nvSpPr>
      <dsp:spPr>
        <a:xfrm rot="10800000">
          <a:off x="1951068" y="2058906"/>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21920" rIns="227584"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solidFill>
                <a:schemeClr val="tx1"/>
              </a:solidFill>
              <a:ea typeface="Roboto Condensed Light" panose="02000000000000000000" pitchFamily="2" charset="0"/>
              <a:cs typeface="Roboto Condensed Light" panose="02000000000000000000" pitchFamily="2" charset="0"/>
            </a:rPr>
            <a:t>Học tăng cường sâu đa tác tử</a:t>
          </a:r>
          <a:endParaRPr lang="en-US" sz="3200" kern="1200" dirty="0">
            <a:solidFill>
              <a:schemeClr val="tx1"/>
            </a:solidFill>
          </a:endParaRPr>
        </a:p>
      </dsp:txBody>
      <dsp:txXfrm rot="10800000">
        <a:off x="2149021" y="2058906"/>
        <a:ext cx="6762177" cy="791812"/>
      </dsp:txXfrm>
    </dsp:sp>
    <dsp:sp modelId="{6845FC0A-FBD7-48A6-8850-405D49ED37F9}">
      <dsp:nvSpPr>
        <dsp:cNvPr id="0" name=""/>
        <dsp:cNvSpPr/>
      </dsp:nvSpPr>
      <dsp:spPr>
        <a:xfrm>
          <a:off x="1555162" y="2058906"/>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9B9E28-0087-4A8D-A164-CE2F96ED34CC}">
      <dsp:nvSpPr>
        <dsp:cNvPr id="0" name=""/>
        <dsp:cNvSpPr/>
      </dsp:nvSpPr>
      <dsp:spPr>
        <a:xfrm rot="10800000">
          <a:off x="1951068" y="3087080"/>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bg1"/>
              </a:solidFill>
              <a:ea typeface="Roboto Condensed Light" panose="02000000000000000000" pitchFamily="2" charset="0"/>
              <a:cs typeface="Roboto Condensed Light" panose="02000000000000000000" pitchFamily="2" charset="0"/>
            </a:rPr>
            <a:t>Thực nghiệm với môi trường Highway-env</a:t>
          </a:r>
          <a:endParaRPr lang="en-US" sz="2700" kern="1200" dirty="0">
            <a:solidFill>
              <a:schemeClr val="bg1"/>
            </a:solidFill>
          </a:endParaRPr>
        </a:p>
      </dsp:txBody>
      <dsp:txXfrm rot="10800000">
        <a:off x="2149021" y="3087080"/>
        <a:ext cx="6762177" cy="791812"/>
      </dsp:txXfrm>
    </dsp:sp>
    <dsp:sp modelId="{DBC90C6D-F317-4379-BD96-A0D75737881F}">
      <dsp:nvSpPr>
        <dsp:cNvPr id="0" name=""/>
        <dsp:cNvSpPr/>
      </dsp:nvSpPr>
      <dsp:spPr>
        <a:xfrm>
          <a:off x="1555162" y="3087080"/>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860858-F7B5-42DE-B64F-6CFE1532D930}">
      <dsp:nvSpPr>
        <dsp:cNvPr id="0" name=""/>
        <dsp:cNvSpPr/>
      </dsp:nvSpPr>
      <dsp:spPr>
        <a:xfrm rot="10800000">
          <a:off x="1984198" y="4117503"/>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err="1">
              <a:solidFill>
                <a:schemeClr val="bg1"/>
              </a:solidFill>
              <a:ea typeface="Roboto Condensed Light" panose="02000000000000000000" pitchFamily="2" charset="0"/>
              <a:cs typeface="Roboto Condensed Light" panose="02000000000000000000" pitchFamily="2" charset="0"/>
            </a:rPr>
            <a:t>Kết</a:t>
          </a:r>
          <a:r>
            <a:rPr lang="en-US" sz="2700" b="1" kern="1200" dirty="0">
              <a:solidFill>
                <a:schemeClr val="bg1"/>
              </a:solidFill>
              <a:ea typeface="Roboto Condensed Light" panose="02000000000000000000" pitchFamily="2" charset="0"/>
              <a:cs typeface="Roboto Condensed Light" panose="02000000000000000000" pitchFamily="2" charset="0"/>
            </a:rPr>
            <a:t> </a:t>
          </a:r>
          <a:r>
            <a:rPr lang="en-US" sz="2700" b="1" kern="1200" dirty="0" err="1">
              <a:solidFill>
                <a:schemeClr val="bg1"/>
              </a:solidFill>
              <a:ea typeface="Roboto Condensed Light" panose="02000000000000000000" pitchFamily="2" charset="0"/>
              <a:cs typeface="Roboto Condensed Light" panose="02000000000000000000" pitchFamily="2" charset="0"/>
            </a:rPr>
            <a:t>luận</a:t>
          </a:r>
          <a:endParaRPr lang="en-US" sz="2700" kern="1200" dirty="0">
            <a:solidFill>
              <a:schemeClr val="bg1"/>
            </a:solidFill>
          </a:endParaRPr>
        </a:p>
      </dsp:txBody>
      <dsp:txXfrm rot="10800000">
        <a:off x="2182151" y="4117503"/>
        <a:ext cx="6762177" cy="791812"/>
      </dsp:txXfrm>
    </dsp:sp>
    <dsp:sp modelId="{7AD566F9-0237-47DE-AA3C-EA42F675E582}">
      <dsp:nvSpPr>
        <dsp:cNvPr id="0" name=""/>
        <dsp:cNvSpPr/>
      </dsp:nvSpPr>
      <dsp:spPr>
        <a:xfrm>
          <a:off x="1555162" y="4115255"/>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C2E06-0111-4CD7-9F5A-67B8E82BE175}">
      <dsp:nvSpPr>
        <dsp:cNvPr id="0" name=""/>
        <dsp:cNvSpPr/>
      </dsp:nvSpPr>
      <dsp:spPr>
        <a:xfrm rot="10800000">
          <a:off x="1951068" y="2557"/>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bg1"/>
              </a:solidFill>
              <a:ea typeface="Roboto Condensed Light" panose="02000000000000000000" pitchFamily="2" charset="0"/>
              <a:cs typeface="Roboto Condensed Light" panose="02000000000000000000" pitchFamily="2" charset="0"/>
            </a:rPr>
            <a:t>Học tăng cường</a:t>
          </a:r>
          <a:endParaRPr lang="en-US" sz="2700" kern="1200" dirty="0">
            <a:solidFill>
              <a:schemeClr val="bg1"/>
            </a:solidFill>
          </a:endParaRPr>
        </a:p>
      </dsp:txBody>
      <dsp:txXfrm rot="10800000">
        <a:off x="2149021" y="2557"/>
        <a:ext cx="6762177" cy="791812"/>
      </dsp:txXfrm>
    </dsp:sp>
    <dsp:sp modelId="{2F228EEA-D860-43E1-9D42-E06553B54FE8}">
      <dsp:nvSpPr>
        <dsp:cNvPr id="0" name=""/>
        <dsp:cNvSpPr/>
      </dsp:nvSpPr>
      <dsp:spPr>
        <a:xfrm>
          <a:off x="1555162" y="2557"/>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9A7E0B-6420-4133-9FC7-54C6C6A289EB}">
      <dsp:nvSpPr>
        <dsp:cNvPr id="0" name=""/>
        <dsp:cNvSpPr/>
      </dsp:nvSpPr>
      <dsp:spPr>
        <a:xfrm rot="10800000">
          <a:off x="1951068" y="1030731"/>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bg1"/>
              </a:solidFill>
              <a:ea typeface="Roboto Condensed Light" panose="02000000000000000000" pitchFamily="2" charset="0"/>
              <a:cs typeface="Roboto Condensed Light" panose="02000000000000000000" pitchFamily="2" charset="0"/>
            </a:rPr>
            <a:t>Hệ đa tác tử</a:t>
          </a:r>
          <a:endParaRPr lang="en-US" sz="2700" kern="1200" dirty="0">
            <a:solidFill>
              <a:schemeClr val="bg1"/>
            </a:solidFill>
          </a:endParaRPr>
        </a:p>
      </dsp:txBody>
      <dsp:txXfrm rot="10800000">
        <a:off x="2149021" y="1030731"/>
        <a:ext cx="6762177" cy="791812"/>
      </dsp:txXfrm>
    </dsp:sp>
    <dsp:sp modelId="{19ADBB71-B66B-4947-B32E-255C32E1EC9F}">
      <dsp:nvSpPr>
        <dsp:cNvPr id="0" name=""/>
        <dsp:cNvSpPr/>
      </dsp:nvSpPr>
      <dsp:spPr>
        <a:xfrm>
          <a:off x="1555162" y="1030731"/>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DFCF4C-1837-4039-9BEC-1E0C256AF637}">
      <dsp:nvSpPr>
        <dsp:cNvPr id="0" name=""/>
        <dsp:cNvSpPr/>
      </dsp:nvSpPr>
      <dsp:spPr>
        <a:xfrm rot="10800000">
          <a:off x="1951068" y="2058906"/>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21920" rIns="227584"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solidFill>
                <a:schemeClr val="bg1"/>
              </a:solidFill>
              <a:ea typeface="Roboto Condensed Light" panose="02000000000000000000" pitchFamily="2" charset="0"/>
              <a:cs typeface="Roboto Condensed Light" panose="02000000000000000000" pitchFamily="2" charset="0"/>
            </a:rPr>
            <a:t>Học tăng cường sâu đa tác tử</a:t>
          </a:r>
          <a:endParaRPr lang="en-US" sz="3200" kern="1200" dirty="0">
            <a:solidFill>
              <a:schemeClr val="bg1"/>
            </a:solidFill>
          </a:endParaRPr>
        </a:p>
      </dsp:txBody>
      <dsp:txXfrm rot="10800000">
        <a:off x="2149021" y="2058906"/>
        <a:ext cx="6762177" cy="791812"/>
      </dsp:txXfrm>
    </dsp:sp>
    <dsp:sp modelId="{6845FC0A-FBD7-48A6-8850-405D49ED37F9}">
      <dsp:nvSpPr>
        <dsp:cNvPr id="0" name=""/>
        <dsp:cNvSpPr/>
      </dsp:nvSpPr>
      <dsp:spPr>
        <a:xfrm>
          <a:off x="1555162" y="2058906"/>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9B9E28-0087-4A8D-A164-CE2F96ED34CC}">
      <dsp:nvSpPr>
        <dsp:cNvPr id="0" name=""/>
        <dsp:cNvSpPr/>
      </dsp:nvSpPr>
      <dsp:spPr>
        <a:xfrm rot="10800000">
          <a:off x="1951068" y="3087080"/>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solidFill>
                <a:schemeClr val="tx1"/>
              </a:solidFill>
              <a:ea typeface="Roboto Condensed Light" panose="02000000000000000000" pitchFamily="2" charset="0"/>
              <a:cs typeface="Roboto Condensed Light" panose="02000000000000000000" pitchFamily="2" charset="0"/>
            </a:rPr>
            <a:t>Thực nghiệm với môi trường Highway-env</a:t>
          </a:r>
          <a:endParaRPr lang="en-US" sz="2700" kern="1200" dirty="0">
            <a:solidFill>
              <a:schemeClr val="tx1"/>
            </a:solidFill>
          </a:endParaRPr>
        </a:p>
      </dsp:txBody>
      <dsp:txXfrm rot="10800000">
        <a:off x="2149021" y="3087080"/>
        <a:ext cx="6762177" cy="791812"/>
      </dsp:txXfrm>
    </dsp:sp>
    <dsp:sp modelId="{DBC90C6D-F317-4379-BD96-A0D75737881F}">
      <dsp:nvSpPr>
        <dsp:cNvPr id="0" name=""/>
        <dsp:cNvSpPr/>
      </dsp:nvSpPr>
      <dsp:spPr>
        <a:xfrm>
          <a:off x="1555162" y="3087080"/>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860858-F7B5-42DE-B64F-6CFE1532D930}">
      <dsp:nvSpPr>
        <dsp:cNvPr id="0" name=""/>
        <dsp:cNvSpPr/>
      </dsp:nvSpPr>
      <dsp:spPr>
        <a:xfrm rot="10800000">
          <a:off x="1984198" y="4117503"/>
          <a:ext cx="6960130" cy="791812"/>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167" tIns="102870" rIns="192024" bIns="102870" numCol="1" spcCol="1270" anchor="ctr" anchorCtr="0">
          <a:noAutofit/>
        </a:bodyPr>
        <a:lstStyle/>
        <a:p>
          <a:pPr marL="0" lvl="0" indent="0" algn="l" defTabSz="1200150">
            <a:lnSpc>
              <a:spcPct val="90000"/>
            </a:lnSpc>
            <a:spcBef>
              <a:spcPct val="0"/>
            </a:spcBef>
            <a:spcAft>
              <a:spcPct val="35000"/>
            </a:spcAft>
            <a:buNone/>
          </a:pPr>
          <a:r>
            <a:rPr lang="en-US" sz="2700" b="1" kern="1200" dirty="0" err="1">
              <a:solidFill>
                <a:schemeClr val="bg1"/>
              </a:solidFill>
              <a:ea typeface="Roboto Condensed Light" panose="02000000000000000000" pitchFamily="2" charset="0"/>
              <a:cs typeface="Roboto Condensed Light" panose="02000000000000000000" pitchFamily="2" charset="0"/>
            </a:rPr>
            <a:t>Kết</a:t>
          </a:r>
          <a:r>
            <a:rPr lang="en-US" sz="2700" b="1" kern="1200" dirty="0">
              <a:solidFill>
                <a:schemeClr val="bg1"/>
              </a:solidFill>
              <a:ea typeface="Roboto Condensed Light" panose="02000000000000000000" pitchFamily="2" charset="0"/>
              <a:cs typeface="Roboto Condensed Light" panose="02000000000000000000" pitchFamily="2" charset="0"/>
            </a:rPr>
            <a:t> </a:t>
          </a:r>
          <a:r>
            <a:rPr lang="en-US" sz="2700" b="1" kern="1200" dirty="0" err="1">
              <a:solidFill>
                <a:schemeClr val="bg1"/>
              </a:solidFill>
              <a:ea typeface="Roboto Condensed Light" panose="02000000000000000000" pitchFamily="2" charset="0"/>
              <a:cs typeface="Roboto Condensed Light" panose="02000000000000000000" pitchFamily="2" charset="0"/>
            </a:rPr>
            <a:t>luận</a:t>
          </a:r>
          <a:endParaRPr lang="en-US" sz="2700" kern="1200" dirty="0">
            <a:solidFill>
              <a:schemeClr val="bg1"/>
            </a:solidFill>
          </a:endParaRPr>
        </a:p>
      </dsp:txBody>
      <dsp:txXfrm rot="10800000">
        <a:off x="2182151" y="4117503"/>
        <a:ext cx="6762177" cy="791812"/>
      </dsp:txXfrm>
    </dsp:sp>
    <dsp:sp modelId="{7AD566F9-0237-47DE-AA3C-EA42F675E582}">
      <dsp:nvSpPr>
        <dsp:cNvPr id="0" name=""/>
        <dsp:cNvSpPr/>
      </dsp:nvSpPr>
      <dsp:spPr>
        <a:xfrm>
          <a:off x="1555162" y="4115255"/>
          <a:ext cx="791812" cy="791812"/>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AD2FE3-319E-6749-90EF-838EB4722203}">
      <dsp:nvSpPr>
        <dsp:cNvPr id="0" name=""/>
        <dsp:cNvSpPr/>
      </dsp:nvSpPr>
      <dsp:spPr>
        <a:xfrm>
          <a:off x="11444" y="0"/>
          <a:ext cx="3627208" cy="49168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b="0" i="0" kern="1200"/>
            <a:t>Kết quả đạt được</a:t>
          </a:r>
        </a:p>
      </dsp:txBody>
      <dsp:txXfrm>
        <a:off x="257285" y="0"/>
        <a:ext cx="3135527" cy="491681"/>
      </dsp:txXfrm>
    </dsp:sp>
    <dsp:sp modelId="{36676F14-94A1-C141-BDEC-A19B4F557634}">
      <dsp:nvSpPr>
        <dsp:cNvPr id="0" name=""/>
        <dsp:cNvSpPr/>
      </dsp:nvSpPr>
      <dsp:spPr>
        <a:xfrm>
          <a:off x="11444" y="553141"/>
          <a:ext cx="2901766" cy="4225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just" defTabSz="889000">
            <a:lnSpc>
              <a:spcPct val="90000"/>
            </a:lnSpc>
            <a:spcBef>
              <a:spcPct val="0"/>
            </a:spcBef>
            <a:spcAft>
              <a:spcPct val="15000"/>
            </a:spcAft>
            <a:buChar char="•"/>
          </a:pPr>
          <a:r>
            <a:rPr lang="en-US" sz="2000" kern="1200"/>
            <a:t>Tìm hiểu về học sâu tăng cường đa tác tử nói riêng và học máy nói chung</a:t>
          </a:r>
        </a:p>
        <a:p>
          <a:pPr marL="228600" lvl="1" indent="-228600" algn="just" defTabSz="889000">
            <a:lnSpc>
              <a:spcPct val="90000"/>
            </a:lnSpc>
            <a:spcBef>
              <a:spcPct val="0"/>
            </a:spcBef>
            <a:spcAft>
              <a:spcPct val="15000"/>
            </a:spcAft>
            <a:buChar char="•"/>
          </a:pPr>
          <a:r>
            <a:rPr lang="en-US" sz="2000" kern="1200"/>
            <a:t>Hiểu và biết thêm về công nghệ, thuật toán mà học tăng cường đã và đang sử dụng làm nền tảng để phát triển trong tương lai.</a:t>
          </a:r>
        </a:p>
        <a:p>
          <a:pPr marL="228600" lvl="1" indent="-228600" algn="just" defTabSz="889000">
            <a:lnSpc>
              <a:spcPct val="90000"/>
            </a:lnSpc>
            <a:spcBef>
              <a:spcPct val="0"/>
            </a:spcBef>
            <a:spcAft>
              <a:spcPct val="15000"/>
            </a:spcAft>
            <a:buChar char="•"/>
          </a:pPr>
          <a:r>
            <a:rPr lang="en-US" sz="2000" kern="1200"/>
            <a:t>Được tiếp xúc với những kiến thức mới về AI trên nền tảng ngôn ngữ Python</a:t>
          </a:r>
        </a:p>
        <a:p>
          <a:pPr marL="228600" lvl="1" indent="-228600" algn="just" defTabSz="889000">
            <a:lnSpc>
              <a:spcPct val="90000"/>
            </a:lnSpc>
            <a:spcBef>
              <a:spcPct val="0"/>
            </a:spcBef>
            <a:spcAft>
              <a:spcPct val="15000"/>
            </a:spcAft>
            <a:buChar char="•"/>
          </a:pPr>
          <a:r>
            <a:rPr lang="en-US" sz="2000" kern="1200"/>
            <a:t>Thực hành trên môi trường Highway-Env</a:t>
          </a:r>
        </a:p>
      </dsp:txBody>
      <dsp:txXfrm>
        <a:off x="11444" y="553141"/>
        <a:ext cx="2901766" cy="4225218"/>
      </dsp:txXfrm>
    </dsp:sp>
    <dsp:sp modelId="{1C910441-5DED-3C4E-9D2F-D52B4FD8ED33}">
      <dsp:nvSpPr>
        <dsp:cNvPr id="0" name=""/>
        <dsp:cNvSpPr/>
      </dsp:nvSpPr>
      <dsp:spPr>
        <a:xfrm>
          <a:off x="3422863" y="0"/>
          <a:ext cx="3627208" cy="49168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b="0" i="0" kern="1200"/>
            <a:t>Hạn chế</a:t>
          </a:r>
          <a:r>
            <a:rPr lang="en-US" sz="2800" b="0" kern="1200"/>
            <a:t> </a:t>
          </a:r>
        </a:p>
      </dsp:txBody>
      <dsp:txXfrm>
        <a:off x="3668704" y="0"/>
        <a:ext cx="3135527" cy="491681"/>
      </dsp:txXfrm>
    </dsp:sp>
    <dsp:sp modelId="{15C8A323-F59C-1D4D-A127-5F3479E87AFD}">
      <dsp:nvSpPr>
        <dsp:cNvPr id="0" name=""/>
        <dsp:cNvSpPr/>
      </dsp:nvSpPr>
      <dsp:spPr>
        <a:xfrm>
          <a:off x="3422863" y="553141"/>
          <a:ext cx="2901766" cy="4225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just" defTabSz="977900">
            <a:lnSpc>
              <a:spcPct val="90000"/>
            </a:lnSpc>
            <a:spcBef>
              <a:spcPct val="0"/>
            </a:spcBef>
            <a:spcAft>
              <a:spcPct val="15000"/>
            </a:spcAft>
            <a:buChar char="•"/>
          </a:pPr>
          <a:r>
            <a:rPr lang="en-US" sz="2200" kern="1200"/>
            <a:t>Khả năng đưa ra lựa chọn chưa được động.</a:t>
          </a:r>
        </a:p>
        <a:p>
          <a:pPr marL="228600" lvl="1" indent="-228600" algn="just" defTabSz="977900">
            <a:lnSpc>
              <a:spcPct val="90000"/>
            </a:lnSpc>
            <a:spcBef>
              <a:spcPct val="0"/>
            </a:spcBef>
            <a:spcAft>
              <a:spcPct val="15000"/>
            </a:spcAft>
            <a:buChar char="•"/>
          </a:pPr>
          <a:r>
            <a:rPr lang="en-US" sz="2200" kern="1200"/>
            <a:t>Bài toán dừng lại ở trạng thái episode chưa phải là liên tục. </a:t>
          </a:r>
        </a:p>
      </dsp:txBody>
      <dsp:txXfrm>
        <a:off x="3422863" y="553141"/>
        <a:ext cx="2901766" cy="4225218"/>
      </dsp:txXfrm>
    </dsp:sp>
    <dsp:sp modelId="{8CE32BE3-9A0B-1846-8265-4F228A6CDA1F}">
      <dsp:nvSpPr>
        <dsp:cNvPr id="0" name=""/>
        <dsp:cNvSpPr/>
      </dsp:nvSpPr>
      <dsp:spPr>
        <a:xfrm>
          <a:off x="6834282" y="0"/>
          <a:ext cx="3627208" cy="49168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just" defTabSz="1244600">
            <a:lnSpc>
              <a:spcPct val="90000"/>
            </a:lnSpc>
            <a:spcBef>
              <a:spcPct val="0"/>
            </a:spcBef>
            <a:spcAft>
              <a:spcPct val="35000"/>
            </a:spcAft>
            <a:buNone/>
          </a:pPr>
          <a:r>
            <a:rPr lang="en-US" sz="2800" kern="1200"/>
            <a:t>Hướng phát triển</a:t>
          </a:r>
        </a:p>
      </dsp:txBody>
      <dsp:txXfrm>
        <a:off x="7080123" y="0"/>
        <a:ext cx="3135527" cy="491681"/>
      </dsp:txXfrm>
    </dsp:sp>
    <dsp:sp modelId="{24466862-229E-F749-9C0E-11AD203BB40F}">
      <dsp:nvSpPr>
        <dsp:cNvPr id="0" name=""/>
        <dsp:cNvSpPr/>
      </dsp:nvSpPr>
      <dsp:spPr>
        <a:xfrm>
          <a:off x="6834282" y="553141"/>
          <a:ext cx="2901766" cy="4225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just" defTabSz="977900">
            <a:lnSpc>
              <a:spcPct val="90000"/>
            </a:lnSpc>
            <a:spcBef>
              <a:spcPct val="0"/>
            </a:spcBef>
            <a:spcAft>
              <a:spcPct val="15000"/>
            </a:spcAft>
            <a:buChar char="•"/>
          </a:pPr>
          <a:r>
            <a:rPr lang="vi-VN" sz="2200" kern="1200">
              <a:solidFill>
                <a:prstClr val="black">
                  <a:hueOff val="0"/>
                  <a:satOff val="0"/>
                  <a:lumOff val="0"/>
                  <a:alphaOff val="0"/>
                </a:prstClr>
              </a:solidFill>
              <a:latin typeface="Calibri" panose="020F0502020204030204"/>
              <a:ea typeface="+mn-ea"/>
              <a:cs typeface="+mn-cs"/>
            </a:rPr>
            <a:t>Điều chỉnh cấu trúc mạng Deep Q-Learning để nâng cao độ chính xác. 
Có thể chạy và lưu dữ liệu trên đám mây.
Mở rộng thêm đặc trưng khác</a:t>
          </a:r>
          <a:endParaRPr lang="en-US" sz="2200" kern="1200">
            <a:solidFill>
              <a:prstClr val="black">
                <a:hueOff val="0"/>
                <a:satOff val="0"/>
                <a:lumOff val="0"/>
                <a:alphaOff val="0"/>
              </a:prstClr>
            </a:solidFill>
            <a:latin typeface="Calibri" panose="020F0502020204030204"/>
            <a:ea typeface="+mn-ea"/>
            <a:cs typeface="+mn-cs"/>
          </a:endParaRPr>
        </a:p>
      </dsp:txBody>
      <dsp:txXfrm>
        <a:off x="6834282" y="553141"/>
        <a:ext cx="2901766" cy="4225218"/>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863464-EBA3-47CA-8827-A8A3ACE383C7}" type="datetimeFigureOut">
              <a:rPr lang="en-US" smtClean="0"/>
              <a:t>1/20/2022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03F350-3534-4D5A-895F-09D5034907CD}" type="slidenum">
              <a:rPr lang="en-US" smtClean="0"/>
              <a:t>‹#›</a:t>
            </a:fld>
            <a:endParaRPr lang="en-US"/>
          </a:p>
        </p:txBody>
      </p:sp>
    </p:spTree>
    <p:extLst>
      <p:ext uri="{BB962C8B-B14F-4D97-AF65-F5344CB8AC3E}">
        <p14:creationId xmlns:p14="http://schemas.microsoft.com/office/powerpoint/2010/main" val="2048176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5139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5546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0" name="Google Shape;73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5036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1825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1448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342900" indent="-342900">
              <a:buFont typeface="Arial" panose="020B0604020202020204" pitchFamily="34" charset="0"/>
              <a:buChar char="•"/>
            </a:pPr>
            <a:r>
              <a:rPr lang="en-US" sz="1200"/>
              <a:t>Mỗi pixels được biểu thị giá trị cường độ từ 0 đến 16, trắng là cường độ cao nhất biểu thị mức 0, đen là cường độ thấp nhất biểu thị mức 16.</a:t>
            </a:r>
          </a:p>
          <a:p>
            <a:pPr marL="342900" indent="-342900">
              <a:buFont typeface="Arial" panose="020B0604020202020204" pitchFamily="34" charset="0"/>
              <a:buChar char="•"/>
            </a:pPr>
            <a:r>
              <a:rPr lang="en-US" sz="1200"/>
              <a:t>Sử dụng kỹ thuật trích chọn các đặc trưng của ảnh thông qua cường độ điểm ảnh vector đặc trưng bao gồm các giá trị đặc trưng hình ảnh và các giá trị nhiễu(mờ).</a:t>
            </a:r>
          </a:p>
          <a:p>
            <a:pPr marL="342900" indent="-342900">
              <a:buFont typeface="Arial" panose="020B0604020202020204" pitchFamily="34" charset="0"/>
              <a:buChar char="•"/>
            </a:pPr>
            <a:r>
              <a:rPr lang="en-US" sz="1200"/>
              <a:t>Cạnh và góc là 2 điểm đáng chú ý phổ biến</a:t>
            </a:r>
          </a:p>
          <a:p>
            <a:pPr marL="342900" indent="-342900">
              <a:buFont typeface="Arial" panose="020B0604020202020204" pitchFamily="34" charset="0"/>
              <a:buChar char="•"/>
            </a:pPr>
            <a:r>
              <a:rPr lang="en-US" sz="1200"/>
              <a:t>Cạnh là một ranh giới cường độ điểm ảnh</a:t>
            </a:r>
          </a:p>
          <a:p>
            <a:pPr marL="342900" indent="-342900">
              <a:buFont typeface="Arial" panose="020B0604020202020204" pitchFamily="34" charset="0"/>
              <a:buChar char="•"/>
            </a:pPr>
            <a:r>
              <a:rPr lang="en-US" sz="1200"/>
              <a:t>Góc được tạo bởi 2 cạnh</a:t>
            </a:r>
            <a:endParaRPr lang="en-US"/>
          </a:p>
          <a:p>
            <a:pPr marL="0" lvl="0" indent="0" algn="l" rtl="0">
              <a:spcBef>
                <a:spcPts val="0"/>
              </a:spcBef>
              <a:spcAft>
                <a:spcPts val="0"/>
              </a:spcAft>
              <a:buNone/>
            </a:pPr>
            <a:endParaRPr/>
          </a:p>
        </p:txBody>
      </p:sp>
      <p:sp>
        <p:nvSpPr>
          <p:cNvPr id="74" name="Google Shape;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8408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342900" indent="-342900">
              <a:buFont typeface="Arial" panose="020B0604020202020204" pitchFamily="34" charset="0"/>
              <a:buChar char="•"/>
            </a:pPr>
            <a:r>
              <a:rPr lang="en-US" sz="1200"/>
              <a:t>Mỗi pixels được biểu thị giá trị cường độ từ 0 đến 16, trắng là cường độ cao nhất biểu thị mức 0, đen là cường độ thấp nhất biểu thị mức 16.</a:t>
            </a:r>
          </a:p>
          <a:p>
            <a:pPr marL="342900" indent="-342900">
              <a:buFont typeface="Arial" panose="020B0604020202020204" pitchFamily="34" charset="0"/>
              <a:buChar char="•"/>
            </a:pPr>
            <a:r>
              <a:rPr lang="en-US" sz="1200"/>
              <a:t>Sử dụng kỹ thuật trích chọn các đặc trưng của ảnh thông qua cường độ điểm ảnh vector đặc trưng bao gồm các giá trị đặc trưng hình ảnh và các giá trị nhiễu(mờ).</a:t>
            </a:r>
          </a:p>
          <a:p>
            <a:pPr marL="342900" indent="-342900">
              <a:buFont typeface="Arial" panose="020B0604020202020204" pitchFamily="34" charset="0"/>
              <a:buChar char="•"/>
            </a:pPr>
            <a:r>
              <a:rPr lang="en-US" sz="1200"/>
              <a:t>Cạnh và góc là 2 điểm đáng chú ý phổ biến</a:t>
            </a:r>
          </a:p>
          <a:p>
            <a:pPr marL="342900" indent="-342900">
              <a:buFont typeface="Arial" panose="020B0604020202020204" pitchFamily="34" charset="0"/>
              <a:buChar char="•"/>
            </a:pPr>
            <a:r>
              <a:rPr lang="en-US" sz="1200"/>
              <a:t>Cạnh là một ranh giới cường độ điểm ảnh</a:t>
            </a:r>
          </a:p>
          <a:p>
            <a:pPr marL="342900" indent="-342900">
              <a:buFont typeface="Arial" panose="020B0604020202020204" pitchFamily="34" charset="0"/>
              <a:buChar char="•"/>
            </a:pPr>
            <a:r>
              <a:rPr lang="en-US" sz="1200"/>
              <a:t>Góc được tạo bởi 2 cạnh</a:t>
            </a:r>
            <a:endParaRPr lang="en-US"/>
          </a:p>
          <a:p>
            <a:pPr marL="0" lvl="0" indent="0" algn="l" rtl="0">
              <a:spcBef>
                <a:spcPts val="0"/>
              </a:spcBef>
              <a:spcAft>
                <a:spcPts val="0"/>
              </a:spcAft>
              <a:buNone/>
            </a:pPr>
            <a:endParaRPr/>
          </a:p>
        </p:txBody>
      </p:sp>
      <p:sp>
        <p:nvSpPr>
          <p:cNvPr id="74" name="Google Shape;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3514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342900" indent="-342900">
              <a:buFont typeface="Arial" panose="020B0604020202020204" pitchFamily="34" charset="0"/>
              <a:buChar char="•"/>
            </a:pPr>
            <a:r>
              <a:rPr lang="en-US" sz="1200" dirty="0"/>
              <a:t>Mỗi pixels được biểu thị giá trị cường độ từ 0 đến 16, trắng là cường độ cao nhất biểu thị mức 0, đen là cường độ thấp nhất biểu thị mức 16.</a:t>
            </a:r>
          </a:p>
          <a:p>
            <a:pPr marL="342900" indent="-342900">
              <a:buFont typeface="Arial" panose="020B0604020202020204" pitchFamily="34" charset="0"/>
              <a:buChar char="•"/>
            </a:pPr>
            <a:r>
              <a:rPr lang="en-US" sz="1200" dirty="0"/>
              <a:t>Sử dụng kỹ thuật trích chọn các đặc trưng của ảnh thông qua cường độ điểm ảnh vector đặc trưng bao gồm các giá trị đặc trưng hình ảnh và các giá trị nhiễu(mờ).</a:t>
            </a:r>
          </a:p>
          <a:p>
            <a:pPr marL="342900" indent="-342900">
              <a:buFont typeface="Arial" panose="020B0604020202020204" pitchFamily="34" charset="0"/>
              <a:buChar char="•"/>
            </a:pPr>
            <a:r>
              <a:rPr lang="en-US" sz="1200" dirty="0"/>
              <a:t>Cạnh và góc là 2 điểm đáng chú ý phổ biến</a:t>
            </a:r>
          </a:p>
          <a:p>
            <a:pPr marL="342900" indent="-342900">
              <a:buFont typeface="Arial" panose="020B0604020202020204" pitchFamily="34" charset="0"/>
              <a:buChar char="•"/>
            </a:pPr>
            <a:r>
              <a:rPr lang="en-US" sz="1200" dirty="0"/>
              <a:t>Cạnh là một ranh giới cường độ điểm ảnh</a:t>
            </a:r>
          </a:p>
          <a:p>
            <a:pPr marL="342900" indent="-342900">
              <a:buFont typeface="Arial" panose="020B0604020202020204" pitchFamily="34" charset="0"/>
              <a:buChar char="•"/>
            </a:pPr>
            <a:r>
              <a:rPr lang="en-US" sz="1200" dirty="0"/>
              <a:t>Góc được tạo bởi 2 cạnh</a:t>
            </a:r>
            <a:endParaRPr lang="en-US" dirty="0"/>
          </a:p>
          <a:p>
            <a:pPr marL="0" lvl="0" indent="0" algn="l" rtl="0">
              <a:spcBef>
                <a:spcPts val="0"/>
              </a:spcBef>
              <a:spcAft>
                <a:spcPts val="0"/>
              </a:spcAft>
              <a:buNone/>
            </a:pPr>
            <a:endParaRPr dirty="0"/>
          </a:p>
        </p:txBody>
      </p:sp>
      <p:sp>
        <p:nvSpPr>
          <p:cNvPr id="74" name="Google Shape;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1406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342900" indent="-342900">
              <a:buFont typeface="Arial" panose="020B0604020202020204" pitchFamily="34" charset="0"/>
              <a:buChar char="•"/>
            </a:pPr>
            <a:r>
              <a:rPr lang="en-US" sz="1200" dirty="0"/>
              <a:t>Mỗi pixels được biểu thị giá trị cường độ từ 0 đến 16, trắng là cường độ cao nhất biểu thị mức 0, đen là cường độ thấp nhất biểu thị mức 16.</a:t>
            </a:r>
          </a:p>
          <a:p>
            <a:pPr marL="342900" indent="-342900">
              <a:buFont typeface="Arial" panose="020B0604020202020204" pitchFamily="34" charset="0"/>
              <a:buChar char="•"/>
            </a:pPr>
            <a:r>
              <a:rPr lang="en-US" sz="1200" dirty="0"/>
              <a:t>Sử dụng kỹ thuật trích chọn các đặc trưng của ảnh thông qua cường độ điểm ảnh vector đặc trưng bao gồm các giá trị đặc trưng hình ảnh và các giá trị nhiễu(mờ).</a:t>
            </a:r>
          </a:p>
          <a:p>
            <a:pPr marL="342900" indent="-342900">
              <a:buFont typeface="Arial" panose="020B0604020202020204" pitchFamily="34" charset="0"/>
              <a:buChar char="•"/>
            </a:pPr>
            <a:r>
              <a:rPr lang="en-US" sz="1200" dirty="0"/>
              <a:t>Cạnh và góc là 2 điểm đáng chú ý phổ biến</a:t>
            </a:r>
          </a:p>
          <a:p>
            <a:pPr marL="342900" indent="-342900">
              <a:buFont typeface="Arial" panose="020B0604020202020204" pitchFamily="34" charset="0"/>
              <a:buChar char="•"/>
            </a:pPr>
            <a:r>
              <a:rPr lang="en-US" sz="1200" dirty="0"/>
              <a:t>Cạnh là một ranh giới cường độ điểm ảnh</a:t>
            </a:r>
          </a:p>
          <a:p>
            <a:pPr marL="342900" indent="-342900">
              <a:buFont typeface="Arial" panose="020B0604020202020204" pitchFamily="34" charset="0"/>
              <a:buChar char="•"/>
            </a:pPr>
            <a:r>
              <a:rPr lang="en-US" sz="1200" dirty="0"/>
              <a:t>Góc được tạo bởi 2 cạnh</a:t>
            </a:r>
            <a:endParaRPr lang="en-US" dirty="0"/>
          </a:p>
          <a:p>
            <a:pPr marL="0" lvl="0" indent="0" algn="l" rtl="0">
              <a:spcBef>
                <a:spcPts val="0"/>
              </a:spcBef>
              <a:spcAft>
                <a:spcPts val="0"/>
              </a:spcAft>
              <a:buNone/>
            </a:pPr>
            <a:endParaRPr dirty="0"/>
          </a:p>
        </p:txBody>
      </p:sp>
      <p:sp>
        <p:nvSpPr>
          <p:cNvPr id="74" name="Google Shape;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535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342900" indent="-342900">
              <a:buFont typeface="Arial" panose="020B0604020202020204" pitchFamily="34" charset="0"/>
              <a:buChar char="•"/>
            </a:pPr>
            <a:r>
              <a:rPr lang="en-US" sz="1200" dirty="0"/>
              <a:t>Mỗi pixels được biểu thị giá trị cường độ từ 0 đến 16, trắng là cường độ cao nhất biểu thị mức 0, đen là cường độ thấp nhất biểu thị mức 16.</a:t>
            </a:r>
          </a:p>
          <a:p>
            <a:pPr marL="342900" indent="-342900">
              <a:buFont typeface="Arial" panose="020B0604020202020204" pitchFamily="34" charset="0"/>
              <a:buChar char="•"/>
            </a:pPr>
            <a:r>
              <a:rPr lang="en-US" sz="1200" dirty="0"/>
              <a:t>Sử dụng kỹ thuật trích chọn các đặc trưng của ảnh thông qua cường độ điểm ảnh vector đặc trưng bao gồm các giá trị đặc trưng hình ảnh và các giá trị nhiễu(mờ).</a:t>
            </a:r>
          </a:p>
          <a:p>
            <a:pPr marL="342900" indent="-342900">
              <a:buFont typeface="Arial" panose="020B0604020202020204" pitchFamily="34" charset="0"/>
              <a:buChar char="•"/>
            </a:pPr>
            <a:r>
              <a:rPr lang="en-US" sz="1200" dirty="0"/>
              <a:t>Cạnh và góc là 2 điểm đáng chú ý phổ biến</a:t>
            </a:r>
          </a:p>
          <a:p>
            <a:pPr marL="342900" indent="-342900">
              <a:buFont typeface="Arial" panose="020B0604020202020204" pitchFamily="34" charset="0"/>
              <a:buChar char="•"/>
            </a:pPr>
            <a:r>
              <a:rPr lang="en-US" sz="1200" dirty="0"/>
              <a:t>Cạnh là một ranh giới cường độ điểm ảnh</a:t>
            </a:r>
          </a:p>
          <a:p>
            <a:pPr marL="342900" indent="-342900">
              <a:buFont typeface="Arial" panose="020B0604020202020204" pitchFamily="34" charset="0"/>
              <a:buChar char="•"/>
            </a:pPr>
            <a:r>
              <a:rPr lang="en-US" sz="1200" dirty="0"/>
              <a:t>Góc được tạo bởi 2 cạnh</a:t>
            </a:r>
            <a:endParaRPr lang="en-US" dirty="0"/>
          </a:p>
          <a:p>
            <a:pPr marL="0" lvl="0" indent="0" algn="l" rtl="0">
              <a:spcBef>
                <a:spcPts val="0"/>
              </a:spcBef>
              <a:spcAft>
                <a:spcPts val="0"/>
              </a:spcAft>
              <a:buNone/>
            </a:pPr>
            <a:endParaRPr dirty="0"/>
          </a:p>
        </p:txBody>
      </p:sp>
      <p:sp>
        <p:nvSpPr>
          <p:cNvPr id="74" name="Google Shape;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0314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C0BC-F67F-4780-8377-B38618285F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E7F73F-950B-4565-8229-D0165E9065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50A1BC-4952-4CE7-84F6-A7B499729AF4}"/>
              </a:ext>
            </a:extLst>
          </p:cNvPr>
          <p:cNvSpPr>
            <a:spLocks noGrp="1"/>
          </p:cNvSpPr>
          <p:nvPr>
            <p:ph type="dt" sz="half" idx="10"/>
          </p:nvPr>
        </p:nvSpPr>
        <p:spPr/>
        <p:txBody>
          <a:bodyPr/>
          <a:lstStyle/>
          <a:p>
            <a:fld id="{3201BD03-3A46-2941-91F2-E0487EBCFEB6}" type="datetime1">
              <a:t>1/20/2022</a:t>
            </a:fld>
            <a:endParaRPr lang="en-US"/>
          </a:p>
        </p:txBody>
      </p:sp>
      <p:sp>
        <p:nvSpPr>
          <p:cNvPr id="5" name="Footer Placeholder 4">
            <a:extLst>
              <a:ext uri="{FF2B5EF4-FFF2-40B4-BE49-F238E27FC236}">
                <a16:creationId xmlns:a16="http://schemas.microsoft.com/office/drawing/2014/main" id="{041BED35-01F7-42DE-B782-005CFDB9D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C1B562-1F4E-4207-8BEA-38B29CA20A6A}"/>
              </a:ext>
            </a:extLst>
          </p:cNvPr>
          <p:cNvSpPr>
            <a:spLocks noGrp="1"/>
          </p:cNvSpPr>
          <p:nvPr>
            <p:ph type="sldNum" sz="quarter" idx="12"/>
          </p:nvPr>
        </p:nvSpPr>
        <p:spPr/>
        <p:txBody>
          <a:bodyPr/>
          <a:lstStyle/>
          <a:p>
            <a:fld id="{6F3EBDCC-D8E5-4AED-8F05-1A2B95297BB2}" type="slidenum">
              <a:rPr lang="en-US" smtClean="0"/>
              <a:t>‹#›</a:t>
            </a:fld>
            <a:endParaRPr lang="en-US"/>
          </a:p>
        </p:txBody>
      </p:sp>
    </p:spTree>
    <p:extLst>
      <p:ext uri="{BB962C8B-B14F-4D97-AF65-F5344CB8AC3E}">
        <p14:creationId xmlns:p14="http://schemas.microsoft.com/office/powerpoint/2010/main" val="3003785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E5507-C2A2-401D-9BC5-7F52B67A40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44F244-47CC-4791-B6F6-6451CCC61F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8E1764-48CD-45C5-977E-D03E8CF2D431}"/>
              </a:ext>
            </a:extLst>
          </p:cNvPr>
          <p:cNvSpPr>
            <a:spLocks noGrp="1"/>
          </p:cNvSpPr>
          <p:nvPr>
            <p:ph type="dt" sz="half" idx="10"/>
          </p:nvPr>
        </p:nvSpPr>
        <p:spPr/>
        <p:txBody>
          <a:bodyPr/>
          <a:lstStyle/>
          <a:p>
            <a:fld id="{28587DFB-EA5B-8340-8E8B-6A82203BB4E3}" type="datetime1">
              <a:t>1/20/2022</a:t>
            </a:fld>
            <a:endParaRPr lang="en-US"/>
          </a:p>
        </p:txBody>
      </p:sp>
      <p:sp>
        <p:nvSpPr>
          <p:cNvPr id="5" name="Footer Placeholder 4">
            <a:extLst>
              <a:ext uri="{FF2B5EF4-FFF2-40B4-BE49-F238E27FC236}">
                <a16:creationId xmlns:a16="http://schemas.microsoft.com/office/drawing/2014/main" id="{BDA9B666-A2E9-4651-B75F-0114C3F7C6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80AA15-4331-4758-975C-D80A5735D806}"/>
              </a:ext>
            </a:extLst>
          </p:cNvPr>
          <p:cNvSpPr>
            <a:spLocks noGrp="1"/>
          </p:cNvSpPr>
          <p:nvPr>
            <p:ph type="sldNum" sz="quarter" idx="12"/>
          </p:nvPr>
        </p:nvSpPr>
        <p:spPr/>
        <p:txBody>
          <a:bodyPr/>
          <a:lstStyle/>
          <a:p>
            <a:fld id="{6F3EBDCC-D8E5-4AED-8F05-1A2B95297BB2}" type="slidenum">
              <a:rPr lang="en-US" smtClean="0"/>
              <a:t>‹#›</a:t>
            </a:fld>
            <a:endParaRPr lang="en-US"/>
          </a:p>
        </p:txBody>
      </p:sp>
    </p:spTree>
    <p:extLst>
      <p:ext uri="{BB962C8B-B14F-4D97-AF65-F5344CB8AC3E}">
        <p14:creationId xmlns:p14="http://schemas.microsoft.com/office/powerpoint/2010/main" val="1393545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6D5979-F4E4-4426-9208-1257995AE6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DCA891-7962-40C3-8D2F-00710F3860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255743-6A09-49A9-8C27-4DD80854CA44}"/>
              </a:ext>
            </a:extLst>
          </p:cNvPr>
          <p:cNvSpPr>
            <a:spLocks noGrp="1"/>
          </p:cNvSpPr>
          <p:nvPr>
            <p:ph type="dt" sz="half" idx="10"/>
          </p:nvPr>
        </p:nvSpPr>
        <p:spPr/>
        <p:txBody>
          <a:bodyPr/>
          <a:lstStyle/>
          <a:p>
            <a:fld id="{79BF7FC2-A5B8-0D47-94B9-FA15973511A6}" type="datetime1">
              <a:t>1/20/2022</a:t>
            </a:fld>
            <a:endParaRPr lang="en-US"/>
          </a:p>
        </p:txBody>
      </p:sp>
      <p:sp>
        <p:nvSpPr>
          <p:cNvPr id="5" name="Footer Placeholder 4">
            <a:extLst>
              <a:ext uri="{FF2B5EF4-FFF2-40B4-BE49-F238E27FC236}">
                <a16:creationId xmlns:a16="http://schemas.microsoft.com/office/drawing/2014/main" id="{69E75CB6-7DF2-442B-86DA-2CA3EB69ED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0B4DF4-00B2-4FE7-838E-5E31E333A971}"/>
              </a:ext>
            </a:extLst>
          </p:cNvPr>
          <p:cNvSpPr>
            <a:spLocks noGrp="1"/>
          </p:cNvSpPr>
          <p:nvPr>
            <p:ph type="sldNum" sz="quarter" idx="12"/>
          </p:nvPr>
        </p:nvSpPr>
        <p:spPr/>
        <p:txBody>
          <a:bodyPr/>
          <a:lstStyle/>
          <a:p>
            <a:fld id="{6F3EBDCC-D8E5-4AED-8F05-1A2B95297BB2}" type="slidenum">
              <a:rPr lang="en-US" smtClean="0"/>
              <a:t>‹#›</a:t>
            </a:fld>
            <a:endParaRPr lang="en-US"/>
          </a:p>
        </p:txBody>
      </p:sp>
    </p:spTree>
    <p:extLst>
      <p:ext uri="{BB962C8B-B14F-4D97-AF65-F5344CB8AC3E}">
        <p14:creationId xmlns:p14="http://schemas.microsoft.com/office/powerpoint/2010/main" val="164594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8625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2"/>
        <p:cNvGrpSpPr/>
        <p:nvPr/>
      </p:nvGrpSpPr>
      <p:grpSpPr>
        <a:xfrm>
          <a:off x="0" y="0"/>
          <a:ext cx="0" cy="0"/>
          <a:chOff x="0" y="0"/>
          <a:chExt cx="0" cy="0"/>
        </a:xfrm>
      </p:grpSpPr>
      <p:sp>
        <p:nvSpPr>
          <p:cNvPr id="13" name="Google Shape;13;p3"/>
          <p:cNvSpPr>
            <a:spLocks noGrp="1"/>
          </p:cNvSpPr>
          <p:nvPr>
            <p:ph type="pic" idx="2"/>
          </p:nvPr>
        </p:nvSpPr>
        <p:spPr>
          <a:xfrm>
            <a:off x="4279201" y="0"/>
            <a:ext cx="7912799" cy="6858000"/>
          </a:xfrm>
          <a:prstGeom prst="rect">
            <a:avLst/>
          </a:prstGeom>
          <a:noFill/>
          <a:ln>
            <a:noFill/>
          </a:ln>
        </p:spPr>
        <p:txBody>
          <a:bodyPr spcFirstLastPara="1" wrap="square" lIns="91425" tIns="91425" rIns="91425" bIns="91425" anchor="ctr" anchorCtr="0"/>
          <a:lstStyle>
            <a:lvl1pPr lvl="0">
              <a:spcBef>
                <a:spcPts val="0"/>
              </a:spcBef>
              <a:spcAft>
                <a:spcPts val="0"/>
              </a:spcAft>
              <a:buNone/>
              <a:defRPr/>
            </a:lvl1pPr>
          </a:lstStyle>
          <a:p>
            <a:endParaRPr/>
          </a:p>
        </p:txBody>
      </p:sp>
    </p:spTree>
    <p:extLst>
      <p:ext uri="{BB962C8B-B14F-4D97-AF65-F5344CB8AC3E}">
        <p14:creationId xmlns:p14="http://schemas.microsoft.com/office/powerpoint/2010/main" val="2321376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56"/>
        <p:cNvGrpSpPr/>
        <p:nvPr/>
      </p:nvGrpSpPr>
      <p:grpSpPr>
        <a:xfrm>
          <a:off x="0" y="0"/>
          <a:ext cx="0" cy="0"/>
          <a:chOff x="0" y="0"/>
          <a:chExt cx="0" cy="0"/>
        </a:xfrm>
      </p:grpSpPr>
    </p:spTree>
    <p:extLst>
      <p:ext uri="{BB962C8B-B14F-4D97-AF65-F5344CB8AC3E}">
        <p14:creationId xmlns:p14="http://schemas.microsoft.com/office/powerpoint/2010/main" val="22442543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1C840-A5A1-9847-977D-DE06AA881EC9}"/>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FB99719-7D5B-634F-907F-E3A8479E809C}"/>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FDAF99A-9CA1-8044-8EF7-46AF2F93EC6F}"/>
              </a:ext>
            </a:extLst>
          </p:cNvPr>
          <p:cNvSpPr>
            <a:spLocks noGrp="1"/>
          </p:cNvSpPr>
          <p:nvPr>
            <p:ph type="dt" sz="half" idx="10"/>
          </p:nvPr>
        </p:nvSpPr>
        <p:spPr/>
        <p:txBody>
          <a:bodyPr/>
          <a:lstStyle/>
          <a:p>
            <a:fld id="{D9BA5ECA-A520-FA47-8E36-125E5B525E2D}" type="datetime1">
              <a:t>1/20/2022</a:t>
            </a:fld>
            <a:endParaRPr lang="en-US" dirty="0"/>
          </a:p>
        </p:txBody>
      </p:sp>
      <p:sp>
        <p:nvSpPr>
          <p:cNvPr id="5" name="Footer Placeholder 4">
            <a:extLst>
              <a:ext uri="{FF2B5EF4-FFF2-40B4-BE49-F238E27FC236}">
                <a16:creationId xmlns:a16="http://schemas.microsoft.com/office/drawing/2014/main" id="{0DA3BD93-D14E-9A4F-9C5B-0395C643958B}"/>
              </a:ext>
            </a:extLst>
          </p:cNvPr>
          <p:cNvSpPr>
            <a:spLocks noGrp="1"/>
          </p:cNvSpPr>
          <p:nvPr>
            <p:ph type="ftr" sz="quarter" idx="11"/>
          </p:nvPr>
        </p:nvSpPr>
        <p:spPr/>
        <p:txBody>
          <a:bodyPr/>
          <a:lstStyle/>
          <a:p>
            <a:endParaRPr kumimoji="0" lang="en-US" dirty="0"/>
          </a:p>
        </p:txBody>
      </p:sp>
      <p:sp>
        <p:nvSpPr>
          <p:cNvPr id="6" name="Slide Number Placeholder 5">
            <a:extLst>
              <a:ext uri="{FF2B5EF4-FFF2-40B4-BE49-F238E27FC236}">
                <a16:creationId xmlns:a16="http://schemas.microsoft.com/office/drawing/2014/main" id="{530C06F2-6DCB-144C-A8A9-90D2B80DF8E5}"/>
              </a:ext>
            </a:extLst>
          </p:cNvPr>
          <p:cNvSpPr>
            <a:spLocks noGrp="1"/>
          </p:cNvSpPr>
          <p:nvPr>
            <p:ph type="sldNum" sz="quarter" idx="12"/>
          </p:nvPr>
        </p:nvSpPr>
        <p:spPr/>
        <p:txBody>
          <a:bodyPr/>
          <a:lstStyle/>
          <a:p>
            <a:fld id="{2BBB5E19-F10A-4C2F-BF6F-11C513378A2E}" type="slidenum">
              <a:rPr kumimoji="0" lang="en-US" smtClean="0"/>
              <a:pPr/>
              <a:t>‹#›</a:t>
            </a:fld>
            <a:endParaRPr kumimoji="0" lang="en-US" dirty="0"/>
          </a:p>
        </p:txBody>
      </p:sp>
    </p:spTree>
    <p:extLst>
      <p:ext uri="{BB962C8B-B14F-4D97-AF65-F5344CB8AC3E}">
        <p14:creationId xmlns:p14="http://schemas.microsoft.com/office/powerpoint/2010/main" val="6170186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DE87B-35DD-464A-B75B-F7A10A070647}"/>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49E8E296-97C9-D54F-9D61-67C3D1A614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965AD-791A-BF46-9CCC-A881E2959DDF}"/>
              </a:ext>
            </a:extLst>
          </p:cNvPr>
          <p:cNvSpPr>
            <a:spLocks noGrp="1"/>
          </p:cNvSpPr>
          <p:nvPr>
            <p:ph type="dt" sz="half" idx="10"/>
          </p:nvPr>
        </p:nvSpPr>
        <p:spPr/>
        <p:txBody>
          <a:bodyPr/>
          <a:lstStyle/>
          <a:p>
            <a:pPr algn="r" eaLnBrk="1" latinLnBrk="0" hangingPunct="1"/>
            <a:fld id="{E7F506FD-57A9-0642-8130-C0A72A805259}" type="datetime1">
              <a:t>1/20/2022</a:t>
            </a:fld>
            <a:endParaRPr lang="en-US" dirty="0">
              <a:solidFill>
                <a:schemeClr val="tx2"/>
              </a:solidFill>
            </a:endParaRPr>
          </a:p>
        </p:txBody>
      </p:sp>
      <p:sp>
        <p:nvSpPr>
          <p:cNvPr id="5" name="Footer Placeholder 4">
            <a:extLst>
              <a:ext uri="{FF2B5EF4-FFF2-40B4-BE49-F238E27FC236}">
                <a16:creationId xmlns:a16="http://schemas.microsoft.com/office/drawing/2014/main" id="{99D801C7-A9DB-334F-B8FB-7A4189A3CF7F}"/>
              </a:ext>
            </a:extLst>
          </p:cNvPr>
          <p:cNvSpPr>
            <a:spLocks noGrp="1"/>
          </p:cNvSpPr>
          <p:nvPr>
            <p:ph type="ftr" sz="quarter" idx="11"/>
          </p:nvPr>
        </p:nvSpPr>
        <p:spPr/>
        <p:txBody>
          <a:bodyPr/>
          <a:lstStyle/>
          <a:p>
            <a:pPr algn="l" eaLnBrk="1" latinLnBrk="0" hangingPunct="1"/>
            <a:endParaRPr kumimoji="0" lang="en-US" dirty="0">
              <a:solidFill>
                <a:schemeClr val="tx2"/>
              </a:solidFill>
            </a:endParaRPr>
          </a:p>
        </p:txBody>
      </p:sp>
      <p:sp>
        <p:nvSpPr>
          <p:cNvPr id="6" name="Slide Number Placeholder 5">
            <a:extLst>
              <a:ext uri="{FF2B5EF4-FFF2-40B4-BE49-F238E27FC236}">
                <a16:creationId xmlns:a16="http://schemas.microsoft.com/office/drawing/2014/main" id="{79ED3CB2-4409-8847-88DC-A341B3EF7B02}"/>
              </a:ext>
            </a:extLst>
          </p:cNvPr>
          <p:cNvSpPr>
            <a:spLocks noGrp="1"/>
          </p:cNvSpPr>
          <p:nvPr>
            <p:ph type="sldNum" sz="quarter" idx="12"/>
          </p:nvPr>
        </p:nvSpPr>
        <p:spPr/>
        <p:txBody>
          <a:bodyPr/>
          <a:lstStyle/>
          <a:p>
            <a:fld id="{2BBB5E19-F10A-4C2F-BF6F-11C513378A2E}" type="slidenum">
              <a:rPr lang="en-US"/>
              <a:pPr/>
              <a:t>‹#›</a:t>
            </a:fld>
            <a:endParaRPr lang="en-US" sz="1400" b="1" dirty="0">
              <a:solidFill>
                <a:srgbClr val="FFFFFF"/>
              </a:solidFill>
            </a:endParaRPr>
          </a:p>
        </p:txBody>
      </p:sp>
    </p:spTree>
    <p:extLst>
      <p:ext uri="{BB962C8B-B14F-4D97-AF65-F5344CB8AC3E}">
        <p14:creationId xmlns:p14="http://schemas.microsoft.com/office/powerpoint/2010/main" val="3343607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6C097-D4F4-D846-A6B3-634D96A265DE}"/>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3029DC9-4DED-7646-B9D3-CD7D72567EC0}"/>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7E8590-4578-A642-8778-873B26838A45}"/>
              </a:ext>
            </a:extLst>
          </p:cNvPr>
          <p:cNvSpPr>
            <a:spLocks noGrp="1"/>
          </p:cNvSpPr>
          <p:nvPr>
            <p:ph type="dt" sz="half" idx="10"/>
          </p:nvPr>
        </p:nvSpPr>
        <p:spPr/>
        <p:txBody>
          <a:bodyPr/>
          <a:lstStyle/>
          <a:p>
            <a:fld id="{93B278B5-5F79-904F-98A0-32EDB27C6105}" type="datetime1">
              <a:t>1/20/2022</a:t>
            </a:fld>
            <a:endParaRPr lang="en-US"/>
          </a:p>
        </p:txBody>
      </p:sp>
      <p:sp>
        <p:nvSpPr>
          <p:cNvPr id="5" name="Footer Placeholder 4">
            <a:extLst>
              <a:ext uri="{FF2B5EF4-FFF2-40B4-BE49-F238E27FC236}">
                <a16:creationId xmlns:a16="http://schemas.microsoft.com/office/drawing/2014/main" id="{9E92F971-397C-F440-B500-01CD1C73AF99}"/>
              </a:ext>
            </a:extLst>
          </p:cNvPr>
          <p:cNvSpPr>
            <a:spLocks noGrp="1"/>
          </p:cNvSpPr>
          <p:nvPr>
            <p:ph type="ftr" sz="quarter" idx="11"/>
          </p:nvPr>
        </p:nvSpPr>
        <p:spPr/>
        <p:txBody>
          <a:bodyPr/>
          <a:lstStyle/>
          <a:p>
            <a:endParaRPr kumimoji="0" lang="en-US"/>
          </a:p>
        </p:txBody>
      </p:sp>
      <p:sp>
        <p:nvSpPr>
          <p:cNvPr id="6" name="Slide Number Placeholder 5">
            <a:extLst>
              <a:ext uri="{FF2B5EF4-FFF2-40B4-BE49-F238E27FC236}">
                <a16:creationId xmlns:a16="http://schemas.microsoft.com/office/drawing/2014/main" id="{BD1374B7-ED89-8842-9D31-17AE64252573}"/>
              </a:ext>
            </a:extLst>
          </p:cNvPr>
          <p:cNvSpPr>
            <a:spLocks noGrp="1"/>
          </p:cNvSpPr>
          <p:nvPr>
            <p:ph type="sldNum" sz="quarter" idx="12"/>
          </p:nvPr>
        </p:nvSpPr>
        <p:spPr/>
        <p:txBody>
          <a:bodyPr/>
          <a:lstStyle/>
          <a:p>
            <a:fld id="{2BBB5E19-F10A-4C2F-BF6F-11C513378A2E}" type="slidenum">
              <a:rPr kumimoji="0" lang="en-US" smtClean="0"/>
              <a:pPr/>
              <a:t>‹#›</a:t>
            </a:fld>
            <a:endParaRPr kumimoji="0" lang="en-US"/>
          </a:p>
        </p:txBody>
      </p:sp>
    </p:spTree>
    <p:extLst>
      <p:ext uri="{BB962C8B-B14F-4D97-AF65-F5344CB8AC3E}">
        <p14:creationId xmlns:p14="http://schemas.microsoft.com/office/powerpoint/2010/main" val="3370565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C19BB-6748-734F-9FF3-C6086AF6962D}"/>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C8AF5833-671A-7047-BFF0-F12DB6F849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993757-CBE8-4D44-883E-25DA65C75F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DEC5D1-50A8-434C-9A91-70DF58A8EE19}"/>
              </a:ext>
            </a:extLst>
          </p:cNvPr>
          <p:cNvSpPr>
            <a:spLocks noGrp="1"/>
          </p:cNvSpPr>
          <p:nvPr>
            <p:ph type="dt" sz="half" idx="10"/>
          </p:nvPr>
        </p:nvSpPr>
        <p:spPr/>
        <p:txBody>
          <a:bodyPr/>
          <a:lstStyle/>
          <a:p>
            <a:pPr algn="r" eaLnBrk="1" latinLnBrk="0" hangingPunct="1"/>
            <a:fld id="{ECDF3576-D99B-664E-BC45-FBB036AD0D63}" type="datetime1">
              <a:t>1/20/2022</a:t>
            </a:fld>
            <a:endParaRPr lang="en-US" dirty="0">
              <a:solidFill>
                <a:schemeClr val="tx2"/>
              </a:solidFill>
            </a:endParaRPr>
          </a:p>
        </p:txBody>
      </p:sp>
      <p:sp>
        <p:nvSpPr>
          <p:cNvPr id="6" name="Footer Placeholder 5">
            <a:extLst>
              <a:ext uri="{FF2B5EF4-FFF2-40B4-BE49-F238E27FC236}">
                <a16:creationId xmlns:a16="http://schemas.microsoft.com/office/drawing/2014/main" id="{636F4C76-39E8-9248-ACB5-F81454605875}"/>
              </a:ext>
            </a:extLst>
          </p:cNvPr>
          <p:cNvSpPr>
            <a:spLocks noGrp="1"/>
          </p:cNvSpPr>
          <p:nvPr>
            <p:ph type="ftr" sz="quarter" idx="11"/>
          </p:nvPr>
        </p:nvSpPr>
        <p:spPr/>
        <p:txBody>
          <a:bodyPr/>
          <a:lstStyle/>
          <a:p>
            <a:pPr algn="l" eaLnBrk="1" latinLnBrk="0" hangingPunct="1"/>
            <a:endParaRPr kumimoji="0" lang="en-US" dirty="0">
              <a:solidFill>
                <a:schemeClr val="tx2"/>
              </a:solidFill>
            </a:endParaRPr>
          </a:p>
        </p:txBody>
      </p:sp>
      <p:sp>
        <p:nvSpPr>
          <p:cNvPr id="7" name="Slide Number Placeholder 6">
            <a:extLst>
              <a:ext uri="{FF2B5EF4-FFF2-40B4-BE49-F238E27FC236}">
                <a16:creationId xmlns:a16="http://schemas.microsoft.com/office/drawing/2014/main" id="{A4D163DB-5F0E-B540-B986-C1599E30C126}"/>
              </a:ext>
            </a:extLst>
          </p:cNvPr>
          <p:cNvSpPr>
            <a:spLocks noGrp="1"/>
          </p:cNvSpPr>
          <p:nvPr>
            <p:ph type="sldNum" sz="quarter" idx="12"/>
          </p:nvPr>
        </p:nvSpPr>
        <p:spPr/>
        <p:txBody>
          <a:bodyPr/>
          <a:lstStyle>
            <a:lvl1pPr algn="r">
              <a:defRPr sz="1200"/>
            </a:lvl1pPr>
          </a:lstStyle>
          <a:p>
            <a:fld id="{2BBB5E19-F10A-4C2F-BF6F-11C513378A2E}" type="slidenum">
              <a:rPr lang="en-US"/>
              <a:pPr/>
              <a:t>‹#›</a:t>
            </a:fld>
            <a:endParaRPr lang="en-US" sz="1400" b="1" dirty="0">
              <a:solidFill>
                <a:srgbClr val="FFFFFF"/>
              </a:solidFill>
            </a:endParaRPr>
          </a:p>
        </p:txBody>
      </p:sp>
    </p:spTree>
    <p:extLst>
      <p:ext uri="{BB962C8B-B14F-4D97-AF65-F5344CB8AC3E}">
        <p14:creationId xmlns:p14="http://schemas.microsoft.com/office/powerpoint/2010/main" val="16574423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FA235-1823-1F49-8DC0-B74D36E2A167}"/>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1F77E2-5C36-FB41-B297-40C273732AF3}"/>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8AD9D4C9-D267-8945-8E36-4F9687993897}"/>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B13C36-D7AA-5240-996F-9211362CFAA0}"/>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7861200-0B2D-3D41-9520-2D71E7A37795}"/>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27A5A7-2D63-9E42-92F0-B3BCB61E9A22}"/>
              </a:ext>
            </a:extLst>
          </p:cNvPr>
          <p:cNvSpPr>
            <a:spLocks noGrp="1"/>
          </p:cNvSpPr>
          <p:nvPr>
            <p:ph type="dt" sz="half" idx="10"/>
          </p:nvPr>
        </p:nvSpPr>
        <p:spPr/>
        <p:txBody>
          <a:bodyPr/>
          <a:lstStyle/>
          <a:p>
            <a:pPr algn="r" eaLnBrk="1" latinLnBrk="0" hangingPunct="1"/>
            <a:fld id="{EFC6A42A-FCD5-1E4D-9649-7A299AE4DE23}" type="datetime1">
              <a:t>1/20/2022</a:t>
            </a:fld>
            <a:endParaRPr lang="en-US" dirty="0">
              <a:solidFill>
                <a:schemeClr val="tx2"/>
              </a:solidFill>
            </a:endParaRPr>
          </a:p>
        </p:txBody>
      </p:sp>
      <p:sp>
        <p:nvSpPr>
          <p:cNvPr id="8" name="Footer Placeholder 7">
            <a:extLst>
              <a:ext uri="{FF2B5EF4-FFF2-40B4-BE49-F238E27FC236}">
                <a16:creationId xmlns:a16="http://schemas.microsoft.com/office/drawing/2014/main" id="{2D2F0FD2-F2BB-524E-8492-E99A5E90BDDF}"/>
              </a:ext>
            </a:extLst>
          </p:cNvPr>
          <p:cNvSpPr>
            <a:spLocks noGrp="1"/>
          </p:cNvSpPr>
          <p:nvPr>
            <p:ph type="ftr" sz="quarter" idx="11"/>
          </p:nvPr>
        </p:nvSpPr>
        <p:spPr/>
        <p:txBody>
          <a:bodyPr/>
          <a:lstStyle/>
          <a:p>
            <a:pPr algn="l" eaLnBrk="1" latinLnBrk="0" hangingPunct="1"/>
            <a:endParaRPr kumimoji="0" lang="en-US" dirty="0">
              <a:solidFill>
                <a:schemeClr val="tx2"/>
              </a:solidFill>
            </a:endParaRPr>
          </a:p>
        </p:txBody>
      </p:sp>
      <p:sp>
        <p:nvSpPr>
          <p:cNvPr id="9" name="Slide Number Placeholder 8">
            <a:extLst>
              <a:ext uri="{FF2B5EF4-FFF2-40B4-BE49-F238E27FC236}">
                <a16:creationId xmlns:a16="http://schemas.microsoft.com/office/drawing/2014/main" id="{23793A85-4F78-6A40-9339-B689122E7753}"/>
              </a:ext>
            </a:extLst>
          </p:cNvPr>
          <p:cNvSpPr>
            <a:spLocks noGrp="1"/>
          </p:cNvSpPr>
          <p:nvPr>
            <p:ph type="sldNum" sz="quarter" idx="12"/>
          </p:nvPr>
        </p:nvSpPr>
        <p:spPr/>
        <p:txBody>
          <a:bodyPr/>
          <a:lstStyle/>
          <a:p>
            <a:fld id="{2BBB5E19-F10A-4C2F-BF6F-11C513378A2E}" type="slidenum">
              <a:rPr lang="en-US"/>
              <a:pPr/>
              <a:t>‹#›</a:t>
            </a:fld>
            <a:endParaRPr lang="en-US" sz="1400" b="1" dirty="0">
              <a:solidFill>
                <a:srgbClr val="FFFFFF"/>
              </a:solidFill>
            </a:endParaRPr>
          </a:p>
        </p:txBody>
      </p:sp>
    </p:spTree>
    <p:extLst>
      <p:ext uri="{BB962C8B-B14F-4D97-AF65-F5344CB8AC3E}">
        <p14:creationId xmlns:p14="http://schemas.microsoft.com/office/powerpoint/2010/main" val="606776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0D0F-99DD-4A31-93E8-FC9B8626E7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A9B203-6CD6-4410-8C96-3CB3E8F713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7F35E-BF3C-4982-916B-5D6D89E0EDC1}"/>
              </a:ext>
            </a:extLst>
          </p:cNvPr>
          <p:cNvSpPr>
            <a:spLocks noGrp="1"/>
          </p:cNvSpPr>
          <p:nvPr>
            <p:ph type="dt" sz="half" idx="10"/>
          </p:nvPr>
        </p:nvSpPr>
        <p:spPr/>
        <p:txBody>
          <a:bodyPr/>
          <a:lstStyle/>
          <a:p>
            <a:fld id="{E98BBCFE-D417-6B41-9F8A-783DF1032A80}" type="datetime1">
              <a:t>1/20/2022</a:t>
            </a:fld>
            <a:endParaRPr lang="en-US"/>
          </a:p>
        </p:txBody>
      </p:sp>
      <p:sp>
        <p:nvSpPr>
          <p:cNvPr id="5" name="Footer Placeholder 4">
            <a:extLst>
              <a:ext uri="{FF2B5EF4-FFF2-40B4-BE49-F238E27FC236}">
                <a16:creationId xmlns:a16="http://schemas.microsoft.com/office/drawing/2014/main" id="{FF10E91D-E471-4499-8239-A2CE6E94D9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9C172-E9E0-4DB6-9031-91838BB58072}"/>
              </a:ext>
            </a:extLst>
          </p:cNvPr>
          <p:cNvSpPr>
            <a:spLocks noGrp="1"/>
          </p:cNvSpPr>
          <p:nvPr>
            <p:ph type="sldNum" sz="quarter" idx="12"/>
          </p:nvPr>
        </p:nvSpPr>
        <p:spPr/>
        <p:txBody>
          <a:bodyPr/>
          <a:lstStyle/>
          <a:p>
            <a:fld id="{6F3EBDCC-D8E5-4AED-8F05-1A2B95297BB2}" type="slidenum">
              <a:rPr lang="en-US" smtClean="0"/>
              <a:t>‹#›</a:t>
            </a:fld>
            <a:endParaRPr lang="en-US"/>
          </a:p>
        </p:txBody>
      </p:sp>
    </p:spTree>
    <p:extLst>
      <p:ext uri="{BB962C8B-B14F-4D97-AF65-F5344CB8AC3E}">
        <p14:creationId xmlns:p14="http://schemas.microsoft.com/office/powerpoint/2010/main" val="2695678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A9B34-85D4-C94B-A815-E29BE4BA89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6BB35B-B29A-D545-9128-AA5DF7CAD41E}"/>
              </a:ext>
            </a:extLst>
          </p:cNvPr>
          <p:cNvSpPr>
            <a:spLocks noGrp="1"/>
          </p:cNvSpPr>
          <p:nvPr>
            <p:ph type="dt" sz="half" idx="10"/>
          </p:nvPr>
        </p:nvSpPr>
        <p:spPr/>
        <p:txBody>
          <a:bodyPr/>
          <a:lstStyle/>
          <a:p>
            <a:pPr algn="r" eaLnBrk="1" latinLnBrk="0" hangingPunct="1"/>
            <a:fld id="{30468714-323E-BD42-891B-FA7BCBFFE9D6}" type="datetime1">
              <a:t>1/20/2022</a:t>
            </a:fld>
            <a:endParaRPr lang="en-US"/>
          </a:p>
        </p:txBody>
      </p:sp>
      <p:sp>
        <p:nvSpPr>
          <p:cNvPr id="4" name="Footer Placeholder 3">
            <a:extLst>
              <a:ext uri="{FF2B5EF4-FFF2-40B4-BE49-F238E27FC236}">
                <a16:creationId xmlns:a16="http://schemas.microsoft.com/office/drawing/2014/main" id="{3D4F5727-D16E-BC42-A8CB-357887015819}"/>
              </a:ext>
            </a:extLst>
          </p:cNvPr>
          <p:cNvSpPr>
            <a:spLocks noGrp="1"/>
          </p:cNvSpPr>
          <p:nvPr>
            <p:ph type="ftr" sz="quarter" idx="11"/>
          </p:nvPr>
        </p:nvSpPr>
        <p:spPr/>
        <p:txBody>
          <a:bodyPr/>
          <a:lstStyle/>
          <a:p>
            <a:endParaRPr kumimoji="0" lang="en-US"/>
          </a:p>
        </p:txBody>
      </p:sp>
      <p:sp>
        <p:nvSpPr>
          <p:cNvPr id="5" name="Slide Number Placeholder 4">
            <a:extLst>
              <a:ext uri="{FF2B5EF4-FFF2-40B4-BE49-F238E27FC236}">
                <a16:creationId xmlns:a16="http://schemas.microsoft.com/office/drawing/2014/main" id="{085ED518-4A6D-FB44-9B7E-21DBA2559E29}"/>
              </a:ext>
            </a:extLst>
          </p:cNvPr>
          <p:cNvSpPr>
            <a:spLocks noGrp="1"/>
          </p:cNvSpPr>
          <p:nvPr>
            <p:ph type="sldNum" sz="quarter" idx="12"/>
          </p:nvPr>
        </p:nvSpPr>
        <p:spPr/>
        <p:txBody>
          <a:bodyPr/>
          <a:lstStyle>
            <a:lvl1pPr algn="r">
              <a:defRPr/>
            </a:lvl1pPr>
          </a:lstStyle>
          <a:p>
            <a:fld id="{2BBB5E19-F10A-4C2F-BF6F-11C513378A2E}" type="slidenum">
              <a:rPr lang="en-US"/>
              <a:pPr/>
              <a:t>‹#›</a:t>
            </a:fld>
            <a:endParaRPr lang="en-US"/>
          </a:p>
        </p:txBody>
      </p:sp>
    </p:spTree>
    <p:extLst>
      <p:ext uri="{BB962C8B-B14F-4D97-AF65-F5344CB8AC3E}">
        <p14:creationId xmlns:p14="http://schemas.microsoft.com/office/powerpoint/2010/main" val="5728638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8661EF-7F33-4B4A-A37D-E1F831E5124C}"/>
              </a:ext>
            </a:extLst>
          </p:cNvPr>
          <p:cNvSpPr>
            <a:spLocks noGrp="1"/>
          </p:cNvSpPr>
          <p:nvPr>
            <p:ph type="dt" sz="half" idx="10"/>
          </p:nvPr>
        </p:nvSpPr>
        <p:spPr/>
        <p:txBody>
          <a:bodyPr/>
          <a:lstStyle/>
          <a:p>
            <a:fld id="{63B97DB0-0A74-B649-8481-B861C65DEA43}" type="datetime1">
              <a:t>1/20/2022</a:t>
            </a:fld>
            <a:endParaRPr lang="en-US"/>
          </a:p>
        </p:txBody>
      </p:sp>
      <p:sp>
        <p:nvSpPr>
          <p:cNvPr id="3" name="Footer Placeholder 2">
            <a:extLst>
              <a:ext uri="{FF2B5EF4-FFF2-40B4-BE49-F238E27FC236}">
                <a16:creationId xmlns:a16="http://schemas.microsoft.com/office/drawing/2014/main" id="{56665895-0C06-CC41-910D-91809CC02D62}"/>
              </a:ext>
            </a:extLst>
          </p:cNvPr>
          <p:cNvSpPr>
            <a:spLocks noGrp="1"/>
          </p:cNvSpPr>
          <p:nvPr>
            <p:ph type="ftr" sz="quarter" idx="11"/>
          </p:nvPr>
        </p:nvSpPr>
        <p:spPr/>
        <p:txBody>
          <a:bodyPr/>
          <a:lstStyle/>
          <a:p>
            <a:endParaRPr kumimoji="0" lang="en-US"/>
          </a:p>
        </p:txBody>
      </p:sp>
      <p:sp>
        <p:nvSpPr>
          <p:cNvPr id="4" name="Slide Number Placeholder 3">
            <a:extLst>
              <a:ext uri="{FF2B5EF4-FFF2-40B4-BE49-F238E27FC236}">
                <a16:creationId xmlns:a16="http://schemas.microsoft.com/office/drawing/2014/main" id="{6D264D31-D242-FC41-BA7E-980E3846507A}"/>
              </a:ext>
            </a:extLst>
          </p:cNvPr>
          <p:cNvSpPr>
            <a:spLocks noGrp="1"/>
          </p:cNvSpPr>
          <p:nvPr>
            <p:ph type="sldNum" sz="quarter" idx="12"/>
          </p:nvPr>
        </p:nvSpPr>
        <p:spPr/>
        <p:txBody>
          <a:bodyPr/>
          <a:lstStyle/>
          <a:p>
            <a:fld id="{2BBB5E19-F10A-4C2F-BF6F-11C513378A2E}" type="slidenum">
              <a:rPr kumimoji="0" lang="en-US" smtClean="0"/>
              <a:pPr/>
              <a:t>‹#›</a:t>
            </a:fld>
            <a:endParaRPr kumimoji="0" lang="en-US"/>
          </a:p>
        </p:txBody>
      </p:sp>
    </p:spTree>
    <p:extLst>
      <p:ext uri="{BB962C8B-B14F-4D97-AF65-F5344CB8AC3E}">
        <p14:creationId xmlns:p14="http://schemas.microsoft.com/office/powerpoint/2010/main" val="26704528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6774-F669-2641-89FA-0B4476B339CA}"/>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A670726-8D6F-B84E-8659-9028E087003E}"/>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ED89C0-4057-A54D-80DD-262160D2089C}"/>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D3E9B97-5B8D-A440-8520-D304523017E4}"/>
              </a:ext>
            </a:extLst>
          </p:cNvPr>
          <p:cNvSpPr>
            <a:spLocks noGrp="1"/>
          </p:cNvSpPr>
          <p:nvPr>
            <p:ph type="dt" sz="half" idx="10"/>
          </p:nvPr>
        </p:nvSpPr>
        <p:spPr/>
        <p:txBody>
          <a:bodyPr/>
          <a:lstStyle/>
          <a:p>
            <a:pPr algn="r" eaLnBrk="1" latinLnBrk="0" hangingPunct="1"/>
            <a:fld id="{7ACB3C1B-F33A-8F47-92F9-F85C6DEE6576}" type="datetime1">
              <a:t>1/20/2022</a:t>
            </a:fld>
            <a:endParaRPr lang="en-US" dirty="0">
              <a:solidFill>
                <a:schemeClr val="tx2"/>
              </a:solidFill>
            </a:endParaRPr>
          </a:p>
        </p:txBody>
      </p:sp>
      <p:sp>
        <p:nvSpPr>
          <p:cNvPr id="6" name="Footer Placeholder 5">
            <a:extLst>
              <a:ext uri="{FF2B5EF4-FFF2-40B4-BE49-F238E27FC236}">
                <a16:creationId xmlns:a16="http://schemas.microsoft.com/office/drawing/2014/main" id="{2709AC0C-E2EC-4944-8B04-B768417CAFBB}"/>
              </a:ext>
            </a:extLst>
          </p:cNvPr>
          <p:cNvSpPr>
            <a:spLocks noGrp="1"/>
          </p:cNvSpPr>
          <p:nvPr>
            <p:ph type="ftr" sz="quarter" idx="11"/>
          </p:nvPr>
        </p:nvSpPr>
        <p:spPr/>
        <p:txBody>
          <a:bodyPr/>
          <a:lstStyle/>
          <a:p>
            <a:pPr algn="l" eaLnBrk="1" latinLnBrk="0" hangingPunct="1"/>
            <a:endParaRPr kumimoji="0" lang="en-US" dirty="0">
              <a:solidFill>
                <a:schemeClr val="tx2"/>
              </a:solidFill>
            </a:endParaRPr>
          </a:p>
        </p:txBody>
      </p:sp>
      <p:sp>
        <p:nvSpPr>
          <p:cNvPr id="7" name="Slide Number Placeholder 6">
            <a:extLst>
              <a:ext uri="{FF2B5EF4-FFF2-40B4-BE49-F238E27FC236}">
                <a16:creationId xmlns:a16="http://schemas.microsoft.com/office/drawing/2014/main" id="{1AE318E4-5895-134C-A511-C50681B72303}"/>
              </a:ext>
            </a:extLst>
          </p:cNvPr>
          <p:cNvSpPr>
            <a:spLocks noGrp="1"/>
          </p:cNvSpPr>
          <p:nvPr>
            <p:ph type="sldNum" sz="quarter" idx="12"/>
          </p:nvPr>
        </p:nvSpPr>
        <p:spPr/>
        <p:txBody>
          <a:bodyPr/>
          <a:lstStyle>
            <a:lvl1pPr algn="r">
              <a:defRPr/>
            </a:lvl1pPr>
          </a:lstStyle>
          <a:p>
            <a:fld id="{2BBB5E19-F10A-4C2F-BF6F-11C513378A2E}" type="slidenum">
              <a:rPr lang="en-US"/>
              <a:pPr/>
              <a:t>‹#›</a:t>
            </a:fld>
            <a:endParaRPr lang="en-US" sz="1400" b="1" dirty="0">
              <a:solidFill>
                <a:srgbClr val="FFFFFF"/>
              </a:solidFill>
            </a:endParaRPr>
          </a:p>
        </p:txBody>
      </p:sp>
    </p:spTree>
    <p:extLst>
      <p:ext uri="{BB962C8B-B14F-4D97-AF65-F5344CB8AC3E}">
        <p14:creationId xmlns:p14="http://schemas.microsoft.com/office/powerpoint/2010/main" val="1689000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A18C-D203-364F-BB76-BB1F275F9893}"/>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B1E8915-CD15-6244-8C05-F08473D0EF63}"/>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A0EA0179-9B1B-C54E-A0AB-2AA46742ADC5}"/>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D507EDB-904B-1E4A-9C97-F38ADC439532}"/>
              </a:ext>
            </a:extLst>
          </p:cNvPr>
          <p:cNvSpPr>
            <a:spLocks noGrp="1"/>
          </p:cNvSpPr>
          <p:nvPr>
            <p:ph type="dt" sz="half" idx="10"/>
          </p:nvPr>
        </p:nvSpPr>
        <p:spPr/>
        <p:txBody>
          <a:bodyPr/>
          <a:lstStyle/>
          <a:p>
            <a:pPr algn="r" eaLnBrk="1" latinLnBrk="0" hangingPunct="1"/>
            <a:fld id="{54C1D662-A5EA-5D4A-AD19-D79434C82E5C}" type="datetime1">
              <a:t>1/20/2022</a:t>
            </a:fld>
            <a:endParaRPr lang="en-US"/>
          </a:p>
        </p:txBody>
      </p:sp>
      <p:sp>
        <p:nvSpPr>
          <p:cNvPr id="6" name="Footer Placeholder 5">
            <a:extLst>
              <a:ext uri="{FF2B5EF4-FFF2-40B4-BE49-F238E27FC236}">
                <a16:creationId xmlns:a16="http://schemas.microsoft.com/office/drawing/2014/main" id="{84EE56C5-82BB-E244-81D3-ED2B182B19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C62185-CAAC-2E46-9F0B-315EEE67D32F}"/>
              </a:ext>
            </a:extLst>
          </p:cNvPr>
          <p:cNvSpPr>
            <a:spLocks noGrp="1"/>
          </p:cNvSpPr>
          <p:nvPr>
            <p:ph type="sldNum" sz="quarter" idx="12"/>
          </p:nvPr>
        </p:nvSpPr>
        <p:spPr/>
        <p:txBody>
          <a:bodyPr/>
          <a:lstStyle>
            <a:lvl1pPr algn="r">
              <a:defRPr/>
            </a:lvl1pPr>
          </a:lstStyle>
          <a:p>
            <a:fld id="{2BBB5E19-F10A-4C2F-BF6F-11C513378A2E}" type="slidenum">
              <a:rPr lang="en-US"/>
              <a:pPr/>
              <a:t>‹#›</a:t>
            </a:fld>
            <a:endParaRPr lang="en-US"/>
          </a:p>
        </p:txBody>
      </p:sp>
    </p:spTree>
    <p:extLst>
      <p:ext uri="{BB962C8B-B14F-4D97-AF65-F5344CB8AC3E}">
        <p14:creationId xmlns:p14="http://schemas.microsoft.com/office/powerpoint/2010/main" val="22082193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0C103-FDE3-C541-BF78-5ACE8C5E60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46B3D6-87F2-FA4A-984E-8C3BD1EA20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9EFAF4-41B6-DF40-BAA9-F5AB42E4D6BE}"/>
              </a:ext>
            </a:extLst>
          </p:cNvPr>
          <p:cNvSpPr>
            <a:spLocks noGrp="1"/>
          </p:cNvSpPr>
          <p:nvPr>
            <p:ph type="dt" sz="half" idx="10"/>
          </p:nvPr>
        </p:nvSpPr>
        <p:spPr/>
        <p:txBody>
          <a:bodyPr/>
          <a:lstStyle/>
          <a:p>
            <a:pPr algn="r" eaLnBrk="1" latinLnBrk="0" hangingPunct="1"/>
            <a:fld id="{EBCF80BC-EEC5-2A4F-ACC4-1307DA266461}" type="datetime1">
              <a:t>1/20/2022</a:t>
            </a:fld>
            <a:endParaRPr lang="en-US" dirty="0">
              <a:solidFill>
                <a:schemeClr val="tx2"/>
              </a:solidFill>
            </a:endParaRPr>
          </a:p>
        </p:txBody>
      </p:sp>
      <p:sp>
        <p:nvSpPr>
          <p:cNvPr id="5" name="Footer Placeholder 4">
            <a:extLst>
              <a:ext uri="{FF2B5EF4-FFF2-40B4-BE49-F238E27FC236}">
                <a16:creationId xmlns:a16="http://schemas.microsoft.com/office/drawing/2014/main" id="{75A82346-A225-F546-9D33-F955EB092D7D}"/>
              </a:ext>
            </a:extLst>
          </p:cNvPr>
          <p:cNvSpPr>
            <a:spLocks noGrp="1"/>
          </p:cNvSpPr>
          <p:nvPr>
            <p:ph type="ftr" sz="quarter" idx="11"/>
          </p:nvPr>
        </p:nvSpPr>
        <p:spPr/>
        <p:txBody>
          <a:bodyPr/>
          <a:lstStyle/>
          <a:p>
            <a:pPr algn="l" eaLnBrk="1" latinLnBrk="0" hangingPunct="1"/>
            <a:endParaRPr kumimoji="0" lang="en-US" dirty="0">
              <a:solidFill>
                <a:schemeClr val="tx2"/>
              </a:solidFill>
            </a:endParaRPr>
          </a:p>
        </p:txBody>
      </p:sp>
      <p:sp>
        <p:nvSpPr>
          <p:cNvPr id="6" name="Slide Number Placeholder 5">
            <a:extLst>
              <a:ext uri="{FF2B5EF4-FFF2-40B4-BE49-F238E27FC236}">
                <a16:creationId xmlns:a16="http://schemas.microsoft.com/office/drawing/2014/main" id="{B04986F6-0EF5-3C4E-9BF8-C3E437471C19}"/>
              </a:ext>
            </a:extLst>
          </p:cNvPr>
          <p:cNvSpPr>
            <a:spLocks noGrp="1"/>
          </p:cNvSpPr>
          <p:nvPr>
            <p:ph type="sldNum" sz="quarter" idx="12"/>
          </p:nvPr>
        </p:nvSpPr>
        <p:spPr/>
        <p:txBody>
          <a:bodyPr/>
          <a:lstStyle>
            <a:lvl1pPr algn="r">
              <a:defRPr/>
            </a:lvl1pPr>
          </a:lstStyle>
          <a:p>
            <a:fld id="{2BBB5E19-F10A-4C2F-BF6F-11C513378A2E}" type="slidenum">
              <a:rPr lang="en-US"/>
              <a:pPr/>
              <a:t>‹#›</a:t>
            </a:fld>
            <a:endParaRPr lang="en-US" sz="1400" b="1" dirty="0">
              <a:solidFill>
                <a:srgbClr val="FFFFFF"/>
              </a:solidFill>
            </a:endParaRPr>
          </a:p>
        </p:txBody>
      </p:sp>
    </p:spTree>
    <p:extLst>
      <p:ext uri="{BB962C8B-B14F-4D97-AF65-F5344CB8AC3E}">
        <p14:creationId xmlns:p14="http://schemas.microsoft.com/office/powerpoint/2010/main" val="1856329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EF686F-35C4-F54A-BAC3-26B84EF8BACD}"/>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47AB56-3F38-4E43-BB19-80EA2DD4B6ED}"/>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B635D-4E1A-1247-A3DE-696D1BF8569A}"/>
              </a:ext>
            </a:extLst>
          </p:cNvPr>
          <p:cNvSpPr>
            <a:spLocks noGrp="1"/>
          </p:cNvSpPr>
          <p:nvPr>
            <p:ph type="dt" sz="half" idx="10"/>
          </p:nvPr>
        </p:nvSpPr>
        <p:spPr/>
        <p:txBody>
          <a:bodyPr/>
          <a:lstStyle/>
          <a:p>
            <a:pPr algn="r" eaLnBrk="1" latinLnBrk="0" hangingPunct="1"/>
            <a:fld id="{31EB7EAD-8296-E144-BBF4-46FC8A30478F}" type="datetime1">
              <a:t>1/20/2022</a:t>
            </a:fld>
            <a:endParaRPr lang="en-US" dirty="0">
              <a:solidFill>
                <a:schemeClr val="tx2"/>
              </a:solidFill>
            </a:endParaRPr>
          </a:p>
        </p:txBody>
      </p:sp>
      <p:sp>
        <p:nvSpPr>
          <p:cNvPr id="5" name="Footer Placeholder 4">
            <a:extLst>
              <a:ext uri="{FF2B5EF4-FFF2-40B4-BE49-F238E27FC236}">
                <a16:creationId xmlns:a16="http://schemas.microsoft.com/office/drawing/2014/main" id="{D9FDB814-9517-6A44-916D-141A0CAAD5BB}"/>
              </a:ext>
            </a:extLst>
          </p:cNvPr>
          <p:cNvSpPr>
            <a:spLocks noGrp="1"/>
          </p:cNvSpPr>
          <p:nvPr>
            <p:ph type="ftr" sz="quarter" idx="11"/>
          </p:nvPr>
        </p:nvSpPr>
        <p:spPr/>
        <p:txBody>
          <a:bodyPr/>
          <a:lstStyle/>
          <a:p>
            <a:pPr algn="l" eaLnBrk="1" latinLnBrk="0" hangingPunct="1"/>
            <a:endParaRPr kumimoji="0" lang="en-US" dirty="0">
              <a:solidFill>
                <a:schemeClr val="tx2"/>
              </a:solidFill>
            </a:endParaRPr>
          </a:p>
        </p:txBody>
      </p:sp>
      <p:sp>
        <p:nvSpPr>
          <p:cNvPr id="6" name="Slide Number Placeholder 5">
            <a:extLst>
              <a:ext uri="{FF2B5EF4-FFF2-40B4-BE49-F238E27FC236}">
                <a16:creationId xmlns:a16="http://schemas.microsoft.com/office/drawing/2014/main" id="{605A6976-C07E-324E-9650-041A7DDC135D}"/>
              </a:ext>
            </a:extLst>
          </p:cNvPr>
          <p:cNvSpPr>
            <a:spLocks noGrp="1"/>
          </p:cNvSpPr>
          <p:nvPr>
            <p:ph type="sldNum" sz="quarter" idx="12"/>
          </p:nvPr>
        </p:nvSpPr>
        <p:spPr/>
        <p:txBody>
          <a:bodyPr/>
          <a:lstStyle>
            <a:lvl1pPr algn="r">
              <a:defRPr/>
            </a:lvl1pPr>
          </a:lstStyle>
          <a:p>
            <a:fld id="{2BBB5E19-F10A-4C2F-BF6F-11C513378A2E}" type="slidenum">
              <a:rPr lang="en-US"/>
              <a:pPr/>
              <a:t>‹#›</a:t>
            </a:fld>
            <a:endParaRPr lang="en-US" sz="1400" b="1" dirty="0">
              <a:solidFill>
                <a:srgbClr val="FFFFFF"/>
              </a:solidFill>
            </a:endParaRPr>
          </a:p>
        </p:txBody>
      </p:sp>
    </p:spTree>
    <p:extLst>
      <p:ext uri="{BB962C8B-B14F-4D97-AF65-F5344CB8AC3E}">
        <p14:creationId xmlns:p14="http://schemas.microsoft.com/office/powerpoint/2010/main" val="1005201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0314-08D5-4674-B2A7-9DB13C95DA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1520FD-9EE3-4F71-A9EB-0CB4997E87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71AC27-E9CE-44C4-85B6-9DEDAF8C7987}"/>
              </a:ext>
            </a:extLst>
          </p:cNvPr>
          <p:cNvSpPr>
            <a:spLocks noGrp="1"/>
          </p:cNvSpPr>
          <p:nvPr>
            <p:ph type="dt" sz="half" idx="10"/>
          </p:nvPr>
        </p:nvSpPr>
        <p:spPr/>
        <p:txBody>
          <a:bodyPr/>
          <a:lstStyle/>
          <a:p>
            <a:fld id="{B0BD6114-9B94-F642-B5F5-523CAA1338DB}" type="datetime1">
              <a:t>1/20/2022</a:t>
            </a:fld>
            <a:endParaRPr lang="en-US"/>
          </a:p>
        </p:txBody>
      </p:sp>
      <p:sp>
        <p:nvSpPr>
          <p:cNvPr id="5" name="Footer Placeholder 4">
            <a:extLst>
              <a:ext uri="{FF2B5EF4-FFF2-40B4-BE49-F238E27FC236}">
                <a16:creationId xmlns:a16="http://schemas.microsoft.com/office/drawing/2014/main" id="{0FAA10C2-09AE-4E28-BDC9-D02F6D7FC1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E4058D-E549-4351-B905-324A847F78B1}"/>
              </a:ext>
            </a:extLst>
          </p:cNvPr>
          <p:cNvSpPr>
            <a:spLocks noGrp="1"/>
          </p:cNvSpPr>
          <p:nvPr>
            <p:ph type="sldNum" sz="quarter" idx="12"/>
          </p:nvPr>
        </p:nvSpPr>
        <p:spPr/>
        <p:txBody>
          <a:bodyPr/>
          <a:lstStyle/>
          <a:p>
            <a:fld id="{6F3EBDCC-D8E5-4AED-8F05-1A2B95297BB2}" type="slidenum">
              <a:rPr lang="en-US" smtClean="0"/>
              <a:t>‹#›</a:t>
            </a:fld>
            <a:endParaRPr lang="en-US"/>
          </a:p>
        </p:txBody>
      </p:sp>
    </p:spTree>
    <p:extLst>
      <p:ext uri="{BB962C8B-B14F-4D97-AF65-F5344CB8AC3E}">
        <p14:creationId xmlns:p14="http://schemas.microsoft.com/office/powerpoint/2010/main" val="1826493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4FED-7D79-4252-A1EC-749199858B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32709B-01C1-4264-96B9-ED0A4AAF3E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1E4513-5373-43D7-9152-557DF26048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CE8ABE-6726-4D8B-BD45-D55F1799521F}"/>
              </a:ext>
            </a:extLst>
          </p:cNvPr>
          <p:cNvSpPr>
            <a:spLocks noGrp="1"/>
          </p:cNvSpPr>
          <p:nvPr>
            <p:ph type="dt" sz="half" idx="10"/>
          </p:nvPr>
        </p:nvSpPr>
        <p:spPr/>
        <p:txBody>
          <a:bodyPr/>
          <a:lstStyle/>
          <a:p>
            <a:fld id="{21D2C181-4B98-5140-AE2B-F4875F867470}" type="datetime1">
              <a:t>1/20/2022</a:t>
            </a:fld>
            <a:endParaRPr lang="en-US"/>
          </a:p>
        </p:txBody>
      </p:sp>
      <p:sp>
        <p:nvSpPr>
          <p:cNvPr id="6" name="Footer Placeholder 5">
            <a:extLst>
              <a:ext uri="{FF2B5EF4-FFF2-40B4-BE49-F238E27FC236}">
                <a16:creationId xmlns:a16="http://schemas.microsoft.com/office/drawing/2014/main" id="{39E34CAA-F809-487D-9528-0648A3BF24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EDC8DD-DDEA-448F-83B8-2D45DFAF25A5}"/>
              </a:ext>
            </a:extLst>
          </p:cNvPr>
          <p:cNvSpPr>
            <a:spLocks noGrp="1"/>
          </p:cNvSpPr>
          <p:nvPr>
            <p:ph type="sldNum" sz="quarter" idx="12"/>
          </p:nvPr>
        </p:nvSpPr>
        <p:spPr/>
        <p:txBody>
          <a:bodyPr/>
          <a:lstStyle/>
          <a:p>
            <a:fld id="{6F3EBDCC-D8E5-4AED-8F05-1A2B95297BB2}" type="slidenum">
              <a:rPr lang="en-US" smtClean="0"/>
              <a:t>‹#›</a:t>
            </a:fld>
            <a:endParaRPr lang="en-US"/>
          </a:p>
        </p:txBody>
      </p:sp>
    </p:spTree>
    <p:extLst>
      <p:ext uri="{BB962C8B-B14F-4D97-AF65-F5344CB8AC3E}">
        <p14:creationId xmlns:p14="http://schemas.microsoft.com/office/powerpoint/2010/main" val="1431790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6AA3D-ECE3-41D7-AC0D-94434910D7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D31F58-5926-4FBB-926C-1D7BD800AE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CF1902-50CE-43F0-A168-782C455DD5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9DBA7E-52D0-4A6E-AAB6-386C85300A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427CCE-4CC1-4DCC-8B7F-DD24AB479F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1E30C6-70D0-4B0A-AC1D-20EED5FA5680}"/>
              </a:ext>
            </a:extLst>
          </p:cNvPr>
          <p:cNvSpPr>
            <a:spLocks noGrp="1"/>
          </p:cNvSpPr>
          <p:nvPr>
            <p:ph type="dt" sz="half" idx="10"/>
          </p:nvPr>
        </p:nvSpPr>
        <p:spPr/>
        <p:txBody>
          <a:bodyPr/>
          <a:lstStyle/>
          <a:p>
            <a:fld id="{86A5F689-FB31-BC45-B355-2085AC355A5F}" type="datetime1">
              <a:t>1/20/2022</a:t>
            </a:fld>
            <a:endParaRPr lang="en-US"/>
          </a:p>
        </p:txBody>
      </p:sp>
      <p:sp>
        <p:nvSpPr>
          <p:cNvPr id="8" name="Footer Placeholder 7">
            <a:extLst>
              <a:ext uri="{FF2B5EF4-FFF2-40B4-BE49-F238E27FC236}">
                <a16:creationId xmlns:a16="http://schemas.microsoft.com/office/drawing/2014/main" id="{DC153238-0694-4A6C-AA75-A21CBDD27D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714247-26E7-4349-A64E-E2222173498E}"/>
              </a:ext>
            </a:extLst>
          </p:cNvPr>
          <p:cNvSpPr>
            <a:spLocks noGrp="1"/>
          </p:cNvSpPr>
          <p:nvPr>
            <p:ph type="sldNum" sz="quarter" idx="12"/>
          </p:nvPr>
        </p:nvSpPr>
        <p:spPr/>
        <p:txBody>
          <a:bodyPr/>
          <a:lstStyle/>
          <a:p>
            <a:fld id="{6F3EBDCC-D8E5-4AED-8F05-1A2B95297BB2}" type="slidenum">
              <a:rPr lang="en-US" smtClean="0"/>
              <a:t>‹#›</a:t>
            </a:fld>
            <a:endParaRPr lang="en-US"/>
          </a:p>
        </p:txBody>
      </p:sp>
    </p:spTree>
    <p:extLst>
      <p:ext uri="{BB962C8B-B14F-4D97-AF65-F5344CB8AC3E}">
        <p14:creationId xmlns:p14="http://schemas.microsoft.com/office/powerpoint/2010/main" val="84293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CBCEB-BD7C-4D6C-B49F-8BCC2719C6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36F35E-6F5A-4BF2-94FE-C041CEE8EBA1}"/>
              </a:ext>
            </a:extLst>
          </p:cNvPr>
          <p:cNvSpPr>
            <a:spLocks noGrp="1"/>
          </p:cNvSpPr>
          <p:nvPr>
            <p:ph type="dt" sz="half" idx="10"/>
          </p:nvPr>
        </p:nvSpPr>
        <p:spPr/>
        <p:txBody>
          <a:bodyPr/>
          <a:lstStyle/>
          <a:p>
            <a:fld id="{BC40DBCF-3190-9A4D-9642-FDA8063209B2}" type="datetime1">
              <a:t>1/20/2022</a:t>
            </a:fld>
            <a:endParaRPr lang="en-US"/>
          </a:p>
        </p:txBody>
      </p:sp>
      <p:sp>
        <p:nvSpPr>
          <p:cNvPr id="4" name="Footer Placeholder 3">
            <a:extLst>
              <a:ext uri="{FF2B5EF4-FFF2-40B4-BE49-F238E27FC236}">
                <a16:creationId xmlns:a16="http://schemas.microsoft.com/office/drawing/2014/main" id="{645055FC-8635-48EF-A797-0EDE490AA1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C57F92-126E-42EC-9363-A218715DC383}"/>
              </a:ext>
            </a:extLst>
          </p:cNvPr>
          <p:cNvSpPr>
            <a:spLocks noGrp="1"/>
          </p:cNvSpPr>
          <p:nvPr>
            <p:ph type="sldNum" sz="quarter" idx="12"/>
          </p:nvPr>
        </p:nvSpPr>
        <p:spPr/>
        <p:txBody>
          <a:bodyPr/>
          <a:lstStyle/>
          <a:p>
            <a:fld id="{6F3EBDCC-D8E5-4AED-8F05-1A2B95297BB2}" type="slidenum">
              <a:rPr lang="en-US" smtClean="0"/>
              <a:t>‹#›</a:t>
            </a:fld>
            <a:endParaRPr lang="en-US"/>
          </a:p>
        </p:txBody>
      </p:sp>
    </p:spTree>
    <p:extLst>
      <p:ext uri="{BB962C8B-B14F-4D97-AF65-F5344CB8AC3E}">
        <p14:creationId xmlns:p14="http://schemas.microsoft.com/office/powerpoint/2010/main" val="4103730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450E96-06A8-4831-B4B6-B4BF7D961B33}"/>
              </a:ext>
            </a:extLst>
          </p:cNvPr>
          <p:cNvSpPr>
            <a:spLocks noGrp="1"/>
          </p:cNvSpPr>
          <p:nvPr>
            <p:ph type="dt" sz="half" idx="10"/>
          </p:nvPr>
        </p:nvSpPr>
        <p:spPr/>
        <p:txBody>
          <a:bodyPr/>
          <a:lstStyle/>
          <a:p>
            <a:fld id="{5C7C479E-376F-F947-A387-F337C84F6816}" type="datetime1">
              <a:t>1/20/2022</a:t>
            </a:fld>
            <a:endParaRPr lang="en-US"/>
          </a:p>
        </p:txBody>
      </p:sp>
      <p:sp>
        <p:nvSpPr>
          <p:cNvPr id="3" name="Footer Placeholder 2">
            <a:extLst>
              <a:ext uri="{FF2B5EF4-FFF2-40B4-BE49-F238E27FC236}">
                <a16:creationId xmlns:a16="http://schemas.microsoft.com/office/drawing/2014/main" id="{E9EF9B31-3233-4674-B822-7637BE4758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64F9ED-394E-49E5-8897-C1FFC42F8E3B}"/>
              </a:ext>
            </a:extLst>
          </p:cNvPr>
          <p:cNvSpPr>
            <a:spLocks noGrp="1"/>
          </p:cNvSpPr>
          <p:nvPr>
            <p:ph type="sldNum" sz="quarter" idx="12"/>
          </p:nvPr>
        </p:nvSpPr>
        <p:spPr/>
        <p:txBody>
          <a:bodyPr/>
          <a:lstStyle/>
          <a:p>
            <a:fld id="{6F3EBDCC-D8E5-4AED-8F05-1A2B95297BB2}" type="slidenum">
              <a:rPr lang="en-US" smtClean="0"/>
              <a:t>‹#›</a:t>
            </a:fld>
            <a:endParaRPr lang="en-US"/>
          </a:p>
        </p:txBody>
      </p:sp>
    </p:spTree>
    <p:extLst>
      <p:ext uri="{BB962C8B-B14F-4D97-AF65-F5344CB8AC3E}">
        <p14:creationId xmlns:p14="http://schemas.microsoft.com/office/powerpoint/2010/main" val="43384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D8E03-6863-4016-A3C2-688B4A8DF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2552D8-ACF6-4867-8519-9E7D6A1D6E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A1087F-649A-422D-B003-D4C0AC6FFE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F35231-CDFC-4E0A-BA98-A738DA39711B}"/>
              </a:ext>
            </a:extLst>
          </p:cNvPr>
          <p:cNvSpPr>
            <a:spLocks noGrp="1"/>
          </p:cNvSpPr>
          <p:nvPr>
            <p:ph type="dt" sz="half" idx="10"/>
          </p:nvPr>
        </p:nvSpPr>
        <p:spPr/>
        <p:txBody>
          <a:bodyPr/>
          <a:lstStyle/>
          <a:p>
            <a:fld id="{03EC6083-DDF5-AE45-A7A3-5664C432AC69}" type="datetime1">
              <a:t>1/20/2022</a:t>
            </a:fld>
            <a:endParaRPr lang="en-US"/>
          </a:p>
        </p:txBody>
      </p:sp>
      <p:sp>
        <p:nvSpPr>
          <p:cNvPr id="6" name="Footer Placeholder 5">
            <a:extLst>
              <a:ext uri="{FF2B5EF4-FFF2-40B4-BE49-F238E27FC236}">
                <a16:creationId xmlns:a16="http://schemas.microsoft.com/office/drawing/2014/main" id="{8F896143-64AC-4D7B-90A0-0D8DD2DE58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0ABDB1-FABA-4097-8B39-E9CB4188BB51}"/>
              </a:ext>
            </a:extLst>
          </p:cNvPr>
          <p:cNvSpPr>
            <a:spLocks noGrp="1"/>
          </p:cNvSpPr>
          <p:nvPr>
            <p:ph type="sldNum" sz="quarter" idx="12"/>
          </p:nvPr>
        </p:nvSpPr>
        <p:spPr/>
        <p:txBody>
          <a:bodyPr/>
          <a:lstStyle/>
          <a:p>
            <a:fld id="{6F3EBDCC-D8E5-4AED-8F05-1A2B95297BB2}" type="slidenum">
              <a:rPr lang="en-US" smtClean="0"/>
              <a:t>‹#›</a:t>
            </a:fld>
            <a:endParaRPr lang="en-US"/>
          </a:p>
        </p:txBody>
      </p:sp>
    </p:spTree>
    <p:extLst>
      <p:ext uri="{BB962C8B-B14F-4D97-AF65-F5344CB8AC3E}">
        <p14:creationId xmlns:p14="http://schemas.microsoft.com/office/powerpoint/2010/main" val="3563578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1EFA2-8618-4ACB-B3C1-DA9CE92F86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BE97CB-8DB3-45D1-942D-FD001BD50B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0E97EC-2097-4ADC-BB0C-FB7FB30E6B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E90EA4-D56F-4DE3-B74D-43976F178D39}"/>
              </a:ext>
            </a:extLst>
          </p:cNvPr>
          <p:cNvSpPr>
            <a:spLocks noGrp="1"/>
          </p:cNvSpPr>
          <p:nvPr>
            <p:ph type="dt" sz="half" idx="10"/>
          </p:nvPr>
        </p:nvSpPr>
        <p:spPr/>
        <p:txBody>
          <a:bodyPr/>
          <a:lstStyle/>
          <a:p>
            <a:fld id="{7CEE6E46-C744-B346-901B-264AE41B8A10}" type="datetime1">
              <a:t>1/20/2022</a:t>
            </a:fld>
            <a:endParaRPr lang="en-US"/>
          </a:p>
        </p:txBody>
      </p:sp>
      <p:sp>
        <p:nvSpPr>
          <p:cNvPr id="6" name="Footer Placeholder 5">
            <a:extLst>
              <a:ext uri="{FF2B5EF4-FFF2-40B4-BE49-F238E27FC236}">
                <a16:creationId xmlns:a16="http://schemas.microsoft.com/office/drawing/2014/main" id="{91D2F910-D5F6-4402-88FC-DD854FBF65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69D6C3-4871-42C9-9811-7491A2CB244D}"/>
              </a:ext>
            </a:extLst>
          </p:cNvPr>
          <p:cNvSpPr>
            <a:spLocks noGrp="1"/>
          </p:cNvSpPr>
          <p:nvPr>
            <p:ph type="sldNum" sz="quarter" idx="12"/>
          </p:nvPr>
        </p:nvSpPr>
        <p:spPr/>
        <p:txBody>
          <a:bodyPr/>
          <a:lstStyle/>
          <a:p>
            <a:fld id="{6F3EBDCC-D8E5-4AED-8F05-1A2B95297BB2}" type="slidenum">
              <a:rPr lang="en-US" smtClean="0"/>
              <a:t>‹#›</a:t>
            </a:fld>
            <a:endParaRPr lang="en-US"/>
          </a:p>
        </p:txBody>
      </p:sp>
    </p:spTree>
    <p:extLst>
      <p:ext uri="{BB962C8B-B14F-4D97-AF65-F5344CB8AC3E}">
        <p14:creationId xmlns:p14="http://schemas.microsoft.com/office/powerpoint/2010/main" val="4043127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0DD9C0-9B13-425B-9108-07E121F07C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896EEF-6206-4BDB-B750-B4FC1C69F3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F739E9-8308-4DEE-A7B9-BCC45C1B1A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F05927-9618-5149-B6D8-7C6F6ECDF957}" type="datetime1">
              <a:t>1/20/2022</a:t>
            </a:fld>
            <a:endParaRPr lang="en-US"/>
          </a:p>
        </p:txBody>
      </p:sp>
      <p:sp>
        <p:nvSpPr>
          <p:cNvPr id="5" name="Footer Placeholder 4">
            <a:extLst>
              <a:ext uri="{FF2B5EF4-FFF2-40B4-BE49-F238E27FC236}">
                <a16:creationId xmlns:a16="http://schemas.microsoft.com/office/drawing/2014/main" id="{E153A001-70B5-4C71-BA4F-586623B9B0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D88AE1-4C90-46D2-95A7-21E01C3B3C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3EBDCC-D8E5-4AED-8F05-1A2B95297BB2}" type="slidenum">
              <a:rPr lang="en-US" smtClean="0"/>
              <a:t>‹#›</a:t>
            </a:fld>
            <a:endParaRPr lang="en-US"/>
          </a:p>
        </p:txBody>
      </p:sp>
    </p:spTree>
    <p:extLst>
      <p:ext uri="{BB962C8B-B14F-4D97-AF65-F5344CB8AC3E}">
        <p14:creationId xmlns:p14="http://schemas.microsoft.com/office/powerpoint/2010/main" val="4154150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DEA57A-0798-124D-B3C0-2F589239FF42}"/>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EA15F3-DFC7-A844-8278-D50614CDF8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450E01-7409-594F-B35D-67199E03B9D4}"/>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A16BE9-34CE-954B-A40E-1B2F751A81C4}" type="datetime1">
              <a:t>1/20/2022</a:t>
            </a:fld>
            <a:endParaRPr lang="en-US" dirty="0">
              <a:solidFill>
                <a:schemeClr val="tx2"/>
              </a:solidFill>
            </a:endParaRPr>
          </a:p>
        </p:txBody>
      </p:sp>
      <p:sp>
        <p:nvSpPr>
          <p:cNvPr id="5" name="Footer Placeholder 4">
            <a:extLst>
              <a:ext uri="{FF2B5EF4-FFF2-40B4-BE49-F238E27FC236}">
                <a16:creationId xmlns:a16="http://schemas.microsoft.com/office/drawing/2014/main" id="{C47A2A00-B758-F041-82A0-AE94F49EA6F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lgn="l" eaLnBrk="1" latinLnBrk="0" hangingPunct="1"/>
            <a:endParaRPr kumimoji="0" lang="en-US" dirty="0">
              <a:solidFill>
                <a:schemeClr val="tx2"/>
              </a:solidFill>
            </a:endParaRPr>
          </a:p>
        </p:txBody>
      </p:sp>
      <p:sp>
        <p:nvSpPr>
          <p:cNvPr id="6" name="Slide Number Placeholder 5">
            <a:extLst>
              <a:ext uri="{FF2B5EF4-FFF2-40B4-BE49-F238E27FC236}">
                <a16:creationId xmlns:a16="http://schemas.microsoft.com/office/drawing/2014/main" id="{74F658AD-74B2-3942-A243-391804ECB18F}"/>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BB5E19-F10A-4C2F-BF6F-11C513378A2E}" type="slidenum">
              <a:rPr lang="en-US"/>
              <a:pPr/>
              <a:t>‹#›</a:t>
            </a:fld>
            <a:endParaRPr lang="en-US" sz="1400" b="1" dirty="0">
              <a:solidFill>
                <a:srgbClr val="FFFFFF"/>
              </a:solidFill>
            </a:endParaRPr>
          </a:p>
        </p:txBody>
      </p:sp>
    </p:spTree>
    <p:extLst>
      <p:ext uri="{BB962C8B-B14F-4D97-AF65-F5344CB8AC3E}">
        <p14:creationId xmlns:p14="http://schemas.microsoft.com/office/powerpoint/2010/main" val="19382287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ftr="0" dt="0"/>
  <p:txStyles>
    <p:titleStyle>
      <a:lvl1pPr algn="l" defTabSz="6858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27269" y="134419"/>
            <a:ext cx="1403711" cy="11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Shape 467"/>
          <p:cNvSpPr txBox="1">
            <a:spLocks/>
          </p:cNvSpPr>
          <p:nvPr/>
        </p:nvSpPr>
        <p:spPr bwMode="auto">
          <a:xfrm>
            <a:off x="4560709" y="264056"/>
            <a:ext cx="5000625"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098" tIns="114098" rIns="114098" bIns="114098"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buClr>
                <a:srgbClr val="00CEF6"/>
              </a:buClr>
              <a:buSzPct val="100000"/>
              <a:buFont typeface="Oswald" pitchFamily="2" charset="0"/>
              <a:buNone/>
            </a:pPr>
            <a:r>
              <a:rPr lang="vi-VN" altLang="en-US" sz="2000" b="1">
                <a:solidFill>
                  <a:srgbClr val="002060"/>
                </a:solidFill>
                <a:ea typeface="Oswald" pitchFamily="2" charset="0"/>
                <a:cs typeface="Arial" panose="020B0604020202020204" pitchFamily="34" charset="0"/>
                <a:sym typeface="Oswald" pitchFamily="2" charset="0"/>
              </a:rPr>
              <a:t>TRƯỜNG ĐẠI HỌC THỦY LỢI</a:t>
            </a:r>
          </a:p>
          <a:p>
            <a:pPr algn="ctr">
              <a:buClr>
                <a:srgbClr val="00CEF6"/>
              </a:buClr>
              <a:buSzPct val="100000"/>
              <a:buFont typeface="Oswald" pitchFamily="2" charset="0"/>
              <a:buNone/>
            </a:pPr>
            <a:r>
              <a:rPr lang="vi-VN" altLang="en-US" sz="1600" b="1">
                <a:solidFill>
                  <a:srgbClr val="002060"/>
                </a:solidFill>
                <a:ea typeface="Oswald" pitchFamily="2" charset="0"/>
                <a:cs typeface="Arial" panose="020B0604020202020204" pitchFamily="34" charset="0"/>
                <a:sym typeface="Oswald" pitchFamily="2" charset="0"/>
              </a:rPr>
              <a:t>KHOA CÔNG NGHỆ THÔNG TIN</a:t>
            </a:r>
            <a:endParaRPr lang="en-US" altLang="en-US" sz="1600" b="1">
              <a:solidFill>
                <a:srgbClr val="002060"/>
              </a:solidFill>
              <a:ea typeface="Oswald" pitchFamily="2" charset="0"/>
              <a:cs typeface="Arial" panose="020B0604020202020204" pitchFamily="34" charset="0"/>
              <a:sym typeface="Oswald" pitchFamily="2" charset="0"/>
            </a:endParaRPr>
          </a:p>
        </p:txBody>
      </p:sp>
      <p:sp>
        <p:nvSpPr>
          <p:cNvPr id="15365" name="TextBox 1"/>
          <p:cNvSpPr txBox="1">
            <a:spLocks noChangeArrowheads="1"/>
          </p:cNvSpPr>
          <p:nvPr/>
        </p:nvSpPr>
        <p:spPr bwMode="auto">
          <a:xfrm>
            <a:off x="848259" y="2705725"/>
            <a:ext cx="1077883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4400" b="1" dirty="0">
                <a:solidFill>
                  <a:srgbClr val="0810A8"/>
                </a:solidFill>
              </a:rPr>
              <a:t>TÌM HIỂU VỀ HỌC TĂNG CƯỜNG SÂU </a:t>
            </a:r>
          </a:p>
          <a:p>
            <a:pPr algn="ctr"/>
            <a:r>
              <a:rPr lang="en-US" altLang="en-US" sz="4400" b="1" dirty="0">
                <a:solidFill>
                  <a:srgbClr val="0810A8"/>
                </a:solidFill>
              </a:rPr>
              <a:t>ĐA TÁC TỬ</a:t>
            </a:r>
          </a:p>
        </p:txBody>
      </p:sp>
      <p:sp>
        <p:nvSpPr>
          <p:cNvPr id="3" name="TextBox 2"/>
          <p:cNvSpPr txBox="1"/>
          <p:nvPr/>
        </p:nvSpPr>
        <p:spPr>
          <a:xfrm>
            <a:off x="3205654" y="5303320"/>
            <a:ext cx="6064048" cy="1420261"/>
          </a:xfrm>
          <a:prstGeom prst="rect">
            <a:avLst/>
          </a:prstGeom>
          <a:noFill/>
        </p:spPr>
        <p:txBody>
          <a:bodyPr wrap="square">
            <a:spAutoFit/>
          </a:bodyPr>
          <a:lstStyle/>
          <a:p>
            <a:pPr>
              <a:lnSpc>
                <a:spcPct val="150000"/>
              </a:lnSpc>
              <a:defRPr/>
            </a:pPr>
            <a:r>
              <a:rPr lang="en-US" sz="2000" dirty="0">
                <a:solidFill>
                  <a:schemeClr val="accent1">
                    <a:lumMod val="50000"/>
                  </a:schemeClr>
                </a:solidFill>
                <a:latin typeface="Arial" charset="0"/>
              </a:rPr>
              <a:t>Sinh viên thực hiện: </a:t>
            </a:r>
            <a:r>
              <a:rPr lang="en-US" sz="2000" dirty="0" err="1">
                <a:solidFill>
                  <a:schemeClr val="accent1">
                    <a:lumMod val="50000"/>
                  </a:schemeClr>
                </a:solidFill>
                <a:latin typeface="Arial" charset="0"/>
              </a:rPr>
              <a:t>Nguyễn</a:t>
            </a:r>
            <a:r>
              <a:rPr lang="en-US" sz="2000" dirty="0">
                <a:solidFill>
                  <a:schemeClr val="accent1">
                    <a:lumMod val="50000"/>
                  </a:schemeClr>
                </a:solidFill>
                <a:latin typeface="Arial" charset="0"/>
              </a:rPr>
              <a:t> Quốc Khánh</a:t>
            </a:r>
          </a:p>
          <a:p>
            <a:pPr>
              <a:lnSpc>
                <a:spcPct val="150000"/>
              </a:lnSpc>
              <a:defRPr/>
            </a:pPr>
            <a:r>
              <a:rPr lang="en-US" sz="2000" dirty="0" err="1">
                <a:solidFill>
                  <a:schemeClr val="accent1">
                    <a:lumMod val="50000"/>
                  </a:schemeClr>
                </a:solidFill>
                <a:latin typeface="Arial" charset="0"/>
              </a:rPr>
              <a:t>Lớp</a:t>
            </a:r>
            <a:r>
              <a:rPr lang="en-US" sz="2000" dirty="0">
                <a:solidFill>
                  <a:schemeClr val="accent1">
                    <a:lumMod val="50000"/>
                  </a:schemeClr>
                </a:solidFill>
                <a:latin typeface="Arial" charset="0"/>
              </a:rPr>
              <a:t>: 58PM</a:t>
            </a:r>
          </a:p>
          <a:p>
            <a:pPr>
              <a:lnSpc>
                <a:spcPct val="150000"/>
              </a:lnSpc>
              <a:defRPr/>
            </a:pPr>
            <a:r>
              <a:rPr lang="en-US" sz="2000" dirty="0">
                <a:solidFill>
                  <a:schemeClr val="accent1">
                    <a:lumMod val="50000"/>
                  </a:schemeClr>
                </a:solidFill>
                <a:latin typeface="Arial" charset="0"/>
              </a:rPr>
              <a:t>Giáo viên hướng dẫn: TS. Lê </a:t>
            </a:r>
            <a:r>
              <a:rPr lang="en-US" sz="2000" dirty="0" err="1">
                <a:solidFill>
                  <a:schemeClr val="accent1">
                    <a:lumMod val="50000"/>
                  </a:schemeClr>
                </a:solidFill>
                <a:latin typeface="Arial" charset="0"/>
              </a:rPr>
              <a:t>Nguyễn</a:t>
            </a:r>
            <a:r>
              <a:rPr lang="en-US" sz="2000" dirty="0">
                <a:solidFill>
                  <a:schemeClr val="accent1">
                    <a:lumMod val="50000"/>
                  </a:schemeClr>
                </a:solidFill>
                <a:latin typeface="Arial" charset="0"/>
              </a:rPr>
              <a:t> Tuấn Thành</a:t>
            </a:r>
          </a:p>
        </p:txBody>
      </p:sp>
      <p:sp>
        <p:nvSpPr>
          <p:cNvPr id="2" name="Rectangle 1">
            <a:extLst>
              <a:ext uri="{FF2B5EF4-FFF2-40B4-BE49-F238E27FC236}">
                <a16:creationId xmlns:a16="http://schemas.microsoft.com/office/drawing/2014/main" id="{3496065A-FB64-4B81-A6CA-0A27C2D7FA4F}"/>
              </a:ext>
            </a:extLst>
          </p:cNvPr>
          <p:cNvSpPr/>
          <p:nvPr/>
        </p:nvSpPr>
        <p:spPr>
          <a:xfrm>
            <a:off x="1655180" y="1554680"/>
            <a:ext cx="1736202" cy="4552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38100" dir="2700000" algn="tl">
                    <a:srgbClr val="000000">
                      <a:alpha val="43137"/>
                    </a:srgbClr>
                  </a:outerShdw>
                </a:effectLst>
              </a:rPr>
              <a:t>he</a:t>
            </a:r>
          </a:p>
        </p:txBody>
      </p:sp>
      <p:sp>
        <p:nvSpPr>
          <p:cNvPr id="4" name="Oval 3">
            <a:extLst>
              <a:ext uri="{FF2B5EF4-FFF2-40B4-BE49-F238E27FC236}">
                <a16:creationId xmlns:a16="http://schemas.microsoft.com/office/drawing/2014/main" id="{D28F2EFB-F8F7-479B-A4E7-201BA8CAA214}"/>
              </a:ext>
            </a:extLst>
          </p:cNvPr>
          <p:cNvSpPr/>
          <p:nvPr/>
        </p:nvSpPr>
        <p:spPr>
          <a:xfrm>
            <a:off x="1290577" y="1429300"/>
            <a:ext cx="729205" cy="7060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D19C604-F2F2-4357-B8E0-D9C090645C42}"/>
              </a:ext>
            </a:extLst>
          </p:cNvPr>
          <p:cNvSpPr/>
          <p:nvPr/>
        </p:nvSpPr>
        <p:spPr>
          <a:xfrm>
            <a:off x="6493397" y="1554680"/>
            <a:ext cx="1828800" cy="45529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4980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881323" y="401379"/>
            <a:ext cx="8026081" cy="830997"/>
          </a:xfrm>
          <a:prstGeom prst="rect">
            <a:avLst/>
          </a:prstGeom>
          <a:noFill/>
        </p:spPr>
        <p:txBody>
          <a:bodyPr wrap="square" rtlCol="0">
            <a:spAutoFit/>
          </a:bodyPr>
          <a:lstStyle/>
          <a:p>
            <a:pPr algn="ctr"/>
            <a:r>
              <a:rPr lang="en-US" sz="4800" b="1" dirty="0">
                <a:solidFill>
                  <a:schemeClr val="tx1"/>
                </a:solidFill>
                <a:latin typeface="Verdana (Headings)"/>
              </a:rPr>
              <a:t>NỘI</a:t>
            </a:r>
            <a:r>
              <a:rPr lang="en-US" sz="4400" b="1" dirty="0">
                <a:solidFill>
                  <a:schemeClr val="tx1"/>
                </a:solidFill>
                <a:latin typeface="+mj-lt"/>
              </a:rPr>
              <a:t> </a:t>
            </a:r>
            <a:r>
              <a:rPr lang="en-US" sz="4800" b="1" dirty="0">
                <a:solidFill>
                  <a:schemeClr val="tx1"/>
                </a:solidFill>
                <a:latin typeface="Verdana (Headings)"/>
              </a:rPr>
              <a:t>DUNG</a:t>
            </a:r>
            <a:endParaRPr lang="en-US" sz="4400" b="1" dirty="0">
              <a:solidFill>
                <a:schemeClr val="tx1"/>
              </a:solidFill>
              <a:latin typeface="Verdana (Headings)"/>
            </a:endParaRPr>
          </a:p>
        </p:txBody>
      </p:sp>
      <p:graphicFrame>
        <p:nvGraphicFramePr>
          <p:cNvPr id="2" name="Diagram 1"/>
          <p:cNvGraphicFramePr/>
          <p:nvPr>
            <p:extLst>
              <p:ext uri="{D42A27DB-BD31-4B8C-83A1-F6EECF244321}">
                <p14:modId xmlns:p14="http://schemas.microsoft.com/office/powerpoint/2010/main" val="3642512696"/>
              </p:ext>
            </p:extLst>
          </p:nvPr>
        </p:nvGraphicFramePr>
        <p:xfrm>
          <a:off x="661183" y="1547448"/>
          <a:ext cx="10466362" cy="4909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p:cNvGrpSpPr/>
          <p:nvPr/>
        </p:nvGrpSpPr>
        <p:grpSpPr>
          <a:xfrm>
            <a:off x="2371578" y="1626066"/>
            <a:ext cx="745586" cy="3712371"/>
            <a:chOff x="2430571" y="1674055"/>
            <a:chExt cx="745586" cy="4539059"/>
          </a:xfrm>
        </p:grpSpPr>
        <p:sp>
          <p:nvSpPr>
            <p:cNvPr id="7" name="TextBox 6"/>
            <p:cNvSpPr txBox="1"/>
            <p:nvPr/>
          </p:nvSpPr>
          <p:spPr>
            <a:xfrm>
              <a:off x="2534067" y="1674055"/>
              <a:ext cx="225083" cy="714995"/>
            </a:xfrm>
            <a:prstGeom prst="rect">
              <a:avLst/>
            </a:prstGeom>
            <a:noFill/>
          </p:spPr>
          <p:txBody>
            <a:bodyPr wrap="square" rtlCol="0">
              <a:spAutoFit/>
            </a:bodyPr>
            <a:lstStyle/>
            <a:p>
              <a:r>
                <a:rPr lang="en-GB" sz="3200" b="1" dirty="0">
                  <a:solidFill>
                    <a:schemeClr val="bg1"/>
                  </a:solidFill>
                </a:rPr>
                <a:t>I</a:t>
              </a:r>
            </a:p>
          </p:txBody>
        </p:sp>
        <p:sp>
          <p:nvSpPr>
            <p:cNvPr id="30" name="TextBox 29"/>
            <p:cNvSpPr txBox="1"/>
            <p:nvPr/>
          </p:nvSpPr>
          <p:spPr>
            <a:xfrm>
              <a:off x="2430571" y="4254302"/>
              <a:ext cx="560825" cy="714995"/>
            </a:xfrm>
            <a:prstGeom prst="rect">
              <a:avLst/>
            </a:prstGeom>
            <a:noFill/>
          </p:spPr>
          <p:txBody>
            <a:bodyPr wrap="square" rtlCol="0">
              <a:spAutoFit/>
            </a:bodyPr>
            <a:lstStyle/>
            <a:p>
              <a:r>
                <a:rPr lang="en-GB" sz="3200" b="1" dirty="0"/>
                <a:t>III</a:t>
              </a:r>
            </a:p>
          </p:txBody>
        </p:sp>
        <p:sp>
          <p:nvSpPr>
            <p:cNvPr id="31" name="TextBox 30"/>
            <p:cNvSpPr txBox="1"/>
            <p:nvPr/>
          </p:nvSpPr>
          <p:spPr>
            <a:xfrm>
              <a:off x="2430571" y="5498119"/>
              <a:ext cx="745586" cy="714995"/>
            </a:xfrm>
            <a:prstGeom prst="rect">
              <a:avLst/>
            </a:prstGeom>
            <a:noFill/>
          </p:spPr>
          <p:txBody>
            <a:bodyPr wrap="square" rtlCol="0">
              <a:spAutoFit/>
            </a:bodyPr>
            <a:lstStyle/>
            <a:p>
              <a:r>
                <a:rPr lang="en-GB" sz="3200" b="1" dirty="0">
                  <a:solidFill>
                    <a:schemeClr val="bg1"/>
                  </a:solidFill>
                </a:rPr>
                <a:t>IV</a:t>
              </a:r>
            </a:p>
          </p:txBody>
        </p:sp>
        <p:sp>
          <p:nvSpPr>
            <p:cNvPr id="32" name="TextBox 31"/>
            <p:cNvSpPr txBox="1"/>
            <p:nvPr/>
          </p:nvSpPr>
          <p:spPr>
            <a:xfrm>
              <a:off x="2498900" y="2964178"/>
              <a:ext cx="476419" cy="714995"/>
            </a:xfrm>
            <a:prstGeom prst="rect">
              <a:avLst/>
            </a:prstGeom>
            <a:noFill/>
          </p:spPr>
          <p:txBody>
            <a:bodyPr wrap="square" rtlCol="0">
              <a:spAutoFit/>
            </a:bodyPr>
            <a:lstStyle/>
            <a:p>
              <a:r>
                <a:rPr lang="en-GB" sz="3200" b="1" dirty="0">
                  <a:solidFill>
                    <a:schemeClr val="bg1"/>
                  </a:solidFill>
                </a:rPr>
                <a:t>II</a:t>
              </a:r>
            </a:p>
          </p:txBody>
        </p:sp>
      </p:grpSp>
      <p:sp>
        <p:nvSpPr>
          <p:cNvPr id="9" name="TextBox 8">
            <a:extLst>
              <a:ext uri="{FF2B5EF4-FFF2-40B4-BE49-F238E27FC236}">
                <a16:creationId xmlns:a16="http://schemas.microsoft.com/office/drawing/2014/main" id="{5C4A002A-BA93-4058-83A3-3367CC80543F}"/>
              </a:ext>
            </a:extLst>
          </p:cNvPr>
          <p:cNvSpPr txBox="1"/>
          <p:nvPr/>
        </p:nvSpPr>
        <p:spPr>
          <a:xfrm>
            <a:off x="2380850" y="5770947"/>
            <a:ext cx="745586" cy="584775"/>
          </a:xfrm>
          <a:prstGeom prst="rect">
            <a:avLst/>
          </a:prstGeom>
          <a:noFill/>
        </p:spPr>
        <p:txBody>
          <a:bodyPr wrap="square" rtlCol="0">
            <a:spAutoFit/>
          </a:bodyPr>
          <a:lstStyle/>
          <a:p>
            <a:r>
              <a:rPr lang="en-GB" sz="3200" b="1" dirty="0">
                <a:solidFill>
                  <a:schemeClr val="bg1"/>
                </a:solidFill>
              </a:rPr>
              <a:t>V</a:t>
            </a:r>
          </a:p>
        </p:txBody>
      </p:sp>
    </p:spTree>
    <p:extLst>
      <p:ext uri="{BB962C8B-B14F-4D97-AF65-F5344CB8AC3E}">
        <p14:creationId xmlns:p14="http://schemas.microsoft.com/office/powerpoint/2010/main" val="1643037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
          <p:cNvSpPr>
            <a:spLocks noChangeArrowheads="1"/>
          </p:cNvSpPr>
          <p:nvPr/>
        </p:nvSpPr>
        <p:spPr bwMode="auto">
          <a:xfrm>
            <a:off x="640080" y="325369"/>
            <a:ext cx="4368602" cy="195684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ct val="0"/>
              </a:spcBef>
              <a:spcAft>
                <a:spcPts val="600"/>
              </a:spcAft>
            </a:pPr>
            <a:r>
              <a:rPr lang="en-US" altLang="en-US" sz="4400" b="1" dirty="0">
                <a:latin typeface="+mj-lt"/>
                <a:ea typeface="+mj-ea"/>
                <a:cs typeface="+mj-cs"/>
              </a:rPr>
              <a:t>Học tăng cường sâu đa tác tử</a:t>
            </a:r>
          </a:p>
        </p:txBody>
      </p:sp>
      <p:sp>
        <p:nvSpPr>
          <p:cNvPr id="8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378204" y="2872899"/>
            <a:ext cx="4779584" cy="3659732"/>
          </a:xfrm>
          <a:prstGeom prst="rect">
            <a:avLst/>
          </a:prstGeom>
        </p:spPr>
        <p:txBody>
          <a:bodyPr vert="horz" lIns="91440" tIns="45720" rIns="91440" bIns="45720" rtlCol="0">
            <a:normAutofit/>
          </a:bodyPr>
          <a:lstStyle/>
          <a:p>
            <a:pPr marL="228600" algn="just">
              <a:lnSpc>
                <a:spcPct val="90000"/>
              </a:lnSpc>
              <a:spcAft>
                <a:spcPts val="600"/>
              </a:spcAft>
            </a:pPr>
            <a:r>
              <a:rPr lang="en-US" sz="2400" dirty="0"/>
              <a:t>Sử dụng cấu trúc mạng nơ </a:t>
            </a:r>
            <a:r>
              <a:rPr lang="en-US" sz="2400" dirty="0" err="1"/>
              <a:t>ron</a:t>
            </a:r>
            <a:r>
              <a:rPr lang="en-US" sz="2400" dirty="0"/>
              <a:t> vào với mục đích </a:t>
            </a:r>
            <a:r>
              <a:rPr lang="en-US" sz="2400" dirty="0">
                <a:effectLst/>
              </a:rPr>
              <a:t>ước lượng hàm giá trị  trong một quá trình quyết định ngẫu nhiên.</a:t>
            </a:r>
            <a:endParaRPr lang="en-US" sz="2400" dirty="0"/>
          </a:p>
        </p:txBody>
      </p:sp>
      <p:pic>
        <p:nvPicPr>
          <p:cNvPr id="9" name="Picture 8">
            <a:extLst>
              <a:ext uri="{FF2B5EF4-FFF2-40B4-BE49-F238E27FC236}">
                <a16:creationId xmlns:a16="http://schemas.microsoft.com/office/drawing/2014/main" id="{6370C2DB-A77F-4F56-B164-2B9224449D0C}"/>
              </a:ext>
            </a:extLst>
          </p:cNvPr>
          <p:cNvPicPr>
            <a:picLocks noChangeAspect="1"/>
          </p:cNvPicPr>
          <p:nvPr/>
        </p:nvPicPr>
        <p:blipFill rotWithShape="1">
          <a:blip r:embed="rId3">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Rectangle 3"/>
          <p:cNvSpPr txBox="1">
            <a:spLocks noChangeArrowheads="1"/>
          </p:cNvSpPr>
          <p:nvPr/>
        </p:nvSpPr>
        <p:spPr>
          <a:xfrm>
            <a:off x="1340861" y="2034309"/>
            <a:ext cx="10472935" cy="18002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gn="just"/>
            <a:endParaRPr lang="en-US" altLang="en-US" sz="2400"/>
          </a:p>
        </p:txBody>
      </p:sp>
    </p:spTree>
    <p:extLst>
      <p:ext uri="{BB962C8B-B14F-4D97-AF65-F5344CB8AC3E}">
        <p14:creationId xmlns:p14="http://schemas.microsoft.com/office/powerpoint/2010/main" val="1010388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8" name="Rectangle 1"/>
          <p:cNvSpPr>
            <a:spLocks noChangeArrowheads="1"/>
          </p:cNvSpPr>
          <p:nvPr/>
        </p:nvSpPr>
        <p:spPr bwMode="auto">
          <a:xfrm>
            <a:off x="509140" y="352154"/>
            <a:ext cx="4709001" cy="74732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ct val="0"/>
              </a:spcBef>
              <a:spcAft>
                <a:spcPts val="600"/>
              </a:spcAft>
            </a:pPr>
            <a:r>
              <a:rPr lang="en-US" altLang="en-US" sz="4400" b="1" dirty="0">
                <a:latin typeface="+mj-lt"/>
                <a:ea typeface="+mj-ea"/>
                <a:cs typeface="+mj-cs"/>
              </a:rPr>
              <a:t>Những vấn đề chính</a:t>
            </a:r>
          </a:p>
        </p:txBody>
      </p:sp>
      <p:sp>
        <p:nvSpPr>
          <p:cNvPr id="6" name="Rectangle 3"/>
          <p:cNvSpPr txBox="1">
            <a:spLocks noChangeArrowheads="1"/>
          </p:cNvSpPr>
          <p:nvPr/>
        </p:nvSpPr>
        <p:spPr>
          <a:xfrm>
            <a:off x="1340861" y="2034309"/>
            <a:ext cx="10472935" cy="18002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gn="just"/>
            <a:endParaRPr lang="en-US" altLang="en-US" sz="2400"/>
          </a:p>
        </p:txBody>
      </p:sp>
      <p:sp>
        <p:nvSpPr>
          <p:cNvPr id="10" name="Rectangle 3">
            <a:extLst>
              <a:ext uri="{FF2B5EF4-FFF2-40B4-BE49-F238E27FC236}">
                <a16:creationId xmlns:a16="http://schemas.microsoft.com/office/drawing/2014/main" id="{DA373B99-FDF1-41C9-8C93-480CC616750A}"/>
              </a:ext>
            </a:extLst>
          </p:cNvPr>
          <p:cNvSpPr txBox="1">
            <a:spLocks noChangeArrowheads="1"/>
          </p:cNvSpPr>
          <p:nvPr/>
        </p:nvSpPr>
        <p:spPr>
          <a:xfrm>
            <a:off x="378201" y="1408050"/>
            <a:ext cx="4970877" cy="5292781"/>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228600">
              <a:lnSpc>
                <a:spcPct val="90000"/>
              </a:lnSpc>
              <a:spcAft>
                <a:spcPts val="600"/>
              </a:spcAft>
              <a:buFont typeface="Arial" panose="020B0604020202020204" pitchFamily="34" charset="0"/>
              <a:buChar char="•"/>
            </a:pPr>
            <a:r>
              <a:rPr lang="en-US" altLang="en-US" sz="3200" dirty="0">
                <a:solidFill>
                  <a:schemeClr val="tx1"/>
                </a:solidFill>
                <a:latin typeface="+mn-lt"/>
                <a:ea typeface="+mn-ea"/>
                <a:cs typeface="+mn-cs"/>
              </a:rPr>
              <a:t>Sử dụng chuỗi các khung hình biểu thị trạng thái.</a:t>
            </a:r>
          </a:p>
          <a:p>
            <a:pPr marL="457200" indent="-228600">
              <a:lnSpc>
                <a:spcPct val="90000"/>
              </a:lnSpc>
              <a:spcAft>
                <a:spcPts val="600"/>
              </a:spcAft>
              <a:buFont typeface="Arial" panose="020B0604020202020204" pitchFamily="34" charset="0"/>
              <a:buChar char="•"/>
            </a:pPr>
            <a:r>
              <a:rPr lang="en-US" altLang="en-US" sz="3200" dirty="0">
                <a:solidFill>
                  <a:schemeClr val="tx1"/>
                </a:solidFill>
                <a:latin typeface="+mn-lt"/>
                <a:ea typeface="+mn-ea"/>
                <a:cs typeface="+mn-cs"/>
              </a:rPr>
              <a:t>Training từng tác tử một và chỉ sử dụng 1 chính sách vào thời gian đầu sau đó phân chia ngẫu nhiên.</a:t>
            </a:r>
          </a:p>
          <a:p>
            <a:pPr marL="457200" indent="-228600">
              <a:lnSpc>
                <a:spcPct val="90000"/>
              </a:lnSpc>
              <a:spcAft>
                <a:spcPts val="600"/>
              </a:spcAft>
              <a:buFont typeface="Arial" panose="020B0604020202020204" pitchFamily="34" charset="0"/>
              <a:buChar char="•"/>
            </a:pPr>
            <a:r>
              <a:rPr lang="en-US" altLang="en-US" sz="3200" dirty="0">
                <a:solidFill>
                  <a:schemeClr val="tx1"/>
                </a:solidFill>
                <a:latin typeface="+mn-lt"/>
                <a:ea typeface="+mn-ea"/>
                <a:cs typeface="+mn-cs"/>
              </a:rPr>
              <a:t>Nên sử dụng chính sách ngẫu nhiên để tránh việc chính sách bị lặp lại.</a:t>
            </a:r>
          </a:p>
          <a:p>
            <a:pPr marL="457200" indent="-228600">
              <a:lnSpc>
                <a:spcPct val="90000"/>
              </a:lnSpc>
              <a:spcAft>
                <a:spcPts val="600"/>
              </a:spcAft>
              <a:buFont typeface="Arial" panose="020B0604020202020204" pitchFamily="34" charset="0"/>
              <a:buChar char="•"/>
            </a:pPr>
            <a:endParaRPr lang="en-US" altLang="en-US" sz="3200" dirty="0">
              <a:solidFill>
                <a:schemeClr val="tx1"/>
              </a:solidFill>
              <a:latin typeface="+mn-lt"/>
              <a:ea typeface="+mn-ea"/>
              <a:cs typeface="+mn-cs"/>
            </a:endParaRPr>
          </a:p>
        </p:txBody>
      </p:sp>
      <p:pic>
        <p:nvPicPr>
          <p:cNvPr id="7" name="Picture 6">
            <a:extLst>
              <a:ext uri="{FF2B5EF4-FFF2-40B4-BE49-F238E27FC236}">
                <a16:creationId xmlns:a16="http://schemas.microsoft.com/office/drawing/2014/main" id="{101844FE-3618-4381-B216-26FF4FE68777}"/>
              </a:ext>
            </a:extLst>
          </p:cNvPr>
          <p:cNvPicPr>
            <a:picLocks noChangeAspect="1"/>
          </p:cNvPicPr>
          <p:nvPr/>
        </p:nvPicPr>
        <p:blipFill rotWithShape="1">
          <a:blip r:embed="rId3"/>
          <a:srcRect l="14573" r="16478"/>
          <a:stretch/>
        </p:blipFill>
        <p:spPr>
          <a:xfrm>
            <a:off x="5625965" y="157169"/>
            <a:ext cx="5910943" cy="3357942"/>
          </a:xfrm>
          <a:prstGeom prst="rect">
            <a:avLst/>
          </a:prstGeom>
        </p:spPr>
      </p:pic>
      <p:pic>
        <p:nvPicPr>
          <p:cNvPr id="3" name="Picture 2">
            <a:extLst>
              <a:ext uri="{FF2B5EF4-FFF2-40B4-BE49-F238E27FC236}">
                <a16:creationId xmlns:a16="http://schemas.microsoft.com/office/drawing/2014/main" id="{8828A210-94F8-40BC-A45D-DB9C744D1DE1}"/>
              </a:ext>
            </a:extLst>
          </p:cNvPr>
          <p:cNvPicPr>
            <a:picLocks noChangeAspect="1"/>
          </p:cNvPicPr>
          <p:nvPr/>
        </p:nvPicPr>
        <p:blipFill>
          <a:blip r:embed="rId4"/>
          <a:stretch>
            <a:fillRect/>
          </a:stretch>
        </p:blipFill>
        <p:spPr>
          <a:xfrm>
            <a:off x="5218140" y="3360530"/>
            <a:ext cx="6973859" cy="3340301"/>
          </a:xfrm>
          <a:prstGeom prst="rect">
            <a:avLst/>
          </a:prstGeom>
        </p:spPr>
      </p:pic>
    </p:spTree>
    <p:extLst>
      <p:ext uri="{BB962C8B-B14F-4D97-AF65-F5344CB8AC3E}">
        <p14:creationId xmlns:p14="http://schemas.microsoft.com/office/powerpoint/2010/main" val="463781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881323" y="401379"/>
            <a:ext cx="8026081" cy="830997"/>
          </a:xfrm>
          <a:prstGeom prst="rect">
            <a:avLst/>
          </a:prstGeom>
          <a:noFill/>
        </p:spPr>
        <p:txBody>
          <a:bodyPr wrap="square" rtlCol="0">
            <a:spAutoFit/>
          </a:bodyPr>
          <a:lstStyle/>
          <a:p>
            <a:pPr algn="ctr"/>
            <a:r>
              <a:rPr lang="en-US" sz="4800" b="1" dirty="0">
                <a:solidFill>
                  <a:schemeClr val="tx1"/>
                </a:solidFill>
                <a:latin typeface="Verdana (Headings)"/>
              </a:rPr>
              <a:t>NỘI</a:t>
            </a:r>
            <a:r>
              <a:rPr lang="en-US" sz="4400" b="1" dirty="0">
                <a:solidFill>
                  <a:schemeClr val="tx1"/>
                </a:solidFill>
                <a:latin typeface="+mj-lt"/>
              </a:rPr>
              <a:t> </a:t>
            </a:r>
            <a:r>
              <a:rPr lang="en-US" sz="4800" b="1" dirty="0">
                <a:solidFill>
                  <a:schemeClr val="tx1"/>
                </a:solidFill>
                <a:latin typeface="Verdana (Headings)"/>
              </a:rPr>
              <a:t>DUNG</a:t>
            </a:r>
            <a:endParaRPr lang="en-US" sz="4400" b="1" dirty="0">
              <a:solidFill>
                <a:schemeClr val="tx1"/>
              </a:solidFill>
              <a:latin typeface="Verdana (Headings)"/>
            </a:endParaRPr>
          </a:p>
        </p:txBody>
      </p:sp>
      <p:graphicFrame>
        <p:nvGraphicFramePr>
          <p:cNvPr id="2" name="Diagram 1"/>
          <p:cNvGraphicFramePr/>
          <p:nvPr>
            <p:extLst>
              <p:ext uri="{D42A27DB-BD31-4B8C-83A1-F6EECF244321}">
                <p14:modId xmlns:p14="http://schemas.microsoft.com/office/powerpoint/2010/main" val="982156906"/>
              </p:ext>
            </p:extLst>
          </p:nvPr>
        </p:nvGraphicFramePr>
        <p:xfrm>
          <a:off x="661183" y="1547448"/>
          <a:ext cx="10466362" cy="4909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p:cNvGrpSpPr/>
          <p:nvPr/>
        </p:nvGrpSpPr>
        <p:grpSpPr>
          <a:xfrm>
            <a:off x="2371578" y="1626066"/>
            <a:ext cx="745586" cy="3712371"/>
            <a:chOff x="2430571" y="1674055"/>
            <a:chExt cx="745586" cy="4539059"/>
          </a:xfrm>
        </p:grpSpPr>
        <p:sp>
          <p:nvSpPr>
            <p:cNvPr id="7" name="TextBox 6"/>
            <p:cNvSpPr txBox="1"/>
            <p:nvPr/>
          </p:nvSpPr>
          <p:spPr>
            <a:xfrm>
              <a:off x="2534067" y="1674055"/>
              <a:ext cx="225083" cy="714995"/>
            </a:xfrm>
            <a:prstGeom prst="rect">
              <a:avLst/>
            </a:prstGeom>
            <a:noFill/>
          </p:spPr>
          <p:txBody>
            <a:bodyPr wrap="square" rtlCol="0">
              <a:spAutoFit/>
            </a:bodyPr>
            <a:lstStyle/>
            <a:p>
              <a:r>
                <a:rPr lang="en-GB" sz="3200" b="1" dirty="0">
                  <a:solidFill>
                    <a:schemeClr val="bg1"/>
                  </a:solidFill>
                </a:rPr>
                <a:t>I</a:t>
              </a:r>
            </a:p>
          </p:txBody>
        </p:sp>
        <p:sp>
          <p:nvSpPr>
            <p:cNvPr id="30" name="TextBox 29"/>
            <p:cNvSpPr txBox="1"/>
            <p:nvPr/>
          </p:nvSpPr>
          <p:spPr>
            <a:xfrm>
              <a:off x="2430571" y="4254302"/>
              <a:ext cx="560825" cy="714995"/>
            </a:xfrm>
            <a:prstGeom prst="rect">
              <a:avLst/>
            </a:prstGeom>
            <a:noFill/>
          </p:spPr>
          <p:txBody>
            <a:bodyPr wrap="square" rtlCol="0">
              <a:spAutoFit/>
            </a:bodyPr>
            <a:lstStyle/>
            <a:p>
              <a:r>
                <a:rPr lang="en-GB" sz="3200" b="1" dirty="0">
                  <a:solidFill>
                    <a:schemeClr val="bg1"/>
                  </a:solidFill>
                </a:rPr>
                <a:t>III</a:t>
              </a:r>
            </a:p>
          </p:txBody>
        </p:sp>
        <p:sp>
          <p:nvSpPr>
            <p:cNvPr id="31" name="TextBox 30"/>
            <p:cNvSpPr txBox="1"/>
            <p:nvPr/>
          </p:nvSpPr>
          <p:spPr>
            <a:xfrm>
              <a:off x="2430571" y="5498119"/>
              <a:ext cx="745586" cy="714995"/>
            </a:xfrm>
            <a:prstGeom prst="rect">
              <a:avLst/>
            </a:prstGeom>
            <a:noFill/>
          </p:spPr>
          <p:txBody>
            <a:bodyPr wrap="square" rtlCol="0">
              <a:spAutoFit/>
            </a:bodyPr>
            <a:lstStyle/>
            <a:p>
              <a:r>
                <a:rPr lang="en-GB" sz="3200" b="1" dirty="0"/>
                <a:t>IV</a:t>
              </a:r>
            </a:p>
          </p:txBody>
        </p:sp>
        <p:sp>
          <p:nvSpPr>
            <p:cNvPr id="32" name="TextBox 31"/>
            <p:cNvSpPr txBox="1"/>
            <p:nvPr/>
          </p:nvSpPr>
          <p:spPr>
            <a:xfrm>
              <a:off x="2498900" y="2964178"/>
              <a:ext cx="476419" cy="714995"/>
            </a:xfrm>
            <a:prstGeom prst="rect">
              <a:avLst/>
            </a:prstGeom>
            <a:noFill/>
          </p:spPr>
          <p:txBody>
            <a:bodyPr wrap="square" rtlCol="0">
              <a:spAutoFit/>
            </a:bodyPr>
            <a:lstStyle/>
            <a:p>
              <a:r>
                <a:rPr lang="en-GB" sz="3200" b="1" dirty="0">
                  <a:solidFill>
                    <a:schemeClr val="bg1"/>
                  </a:solidFill>
                </a:rPr>
                <a:t>II</a:t>
              </a:r>
            </a:p>
          </p:txBody>
        </p:sp>
      </p:grpSp>
      <p:sp>
        <p:nvSpPr>
          <p:cNvPr id="9" name="TextBox 8">
            <a:extLst>
              <a:ext uri="{FF2B5EF4-FFF2-40B4-BE49-F238E27FC236}">
                <a16:creationId xmlns:a16="http://schemas.microsoft.com/office/drawing/2014/main" id="{5C4A002A-BA93-4058-83A3-3367CC80543F}"/>
              </a:ext>
            </a:extLst>
          </p:cNvPr>
          <p:cNvSpPr txBox="1"/>
          <p:nvPr/>
        </p:nvSpPr>
        <p:spPr>
          <a:xfrm>
            <a:off x="2380850" y="5770947"/>
            <a:ext cx="745586" cy="584775"/>
          </a:xfrm>
          <a:prstGeom prst="rect">
            <a:avLst/>
          </a:prstGeom>
          <a:noFill/>
        </p:spPr>
        <p:txBody>
          <a:bodyPr wrap="square" rtlCol="0">
            <a:spAutoFit/>
          </a:bodyPr>
          <a:lstStyle/>
          <a:p>
            <a:r>
              <a:rPr lang="en-GB" sz="3200" b="1" dirty="0">
                <a:solidFill>
                  <a:schemeClr val="bg1"/>
                </a:solidFill>
              </a:rPr>
              <a:t>V</a:t>
            </a:r>
          </a:p>
        </p:txBody>
      </p:sp>
    </p:spTree>
    <p:extLst>
      <p:ext uri="{BB962C8B-B14F-4D97-AF65-F5344CB8AC3E}">
        <p14:creationId xmlns:p14="http://schemas.microsoft.com/office/powerpoint/2010/main" val="2297434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
          <p:cNvSpPr>
            <a:spLocks noChangeArrowheads="1"/>
          </p:cNvSpPr>
          <p:nvPr/>
        </p:nvSpPr>
        <p:spPr bwMode="auto">
          <a:xfrm>
            <a:off x="685801" y="502021"/>
            <a:ext cx="5410200" cy="16429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ct val="0"/>
              </a:spcBef>
              <a:spcAft>
                <a:spcPts val="600"/>
              </a:spcAft>
            </a:pPr>
            <a:r>
              <a:rPr lang="en-US" altLang="en-US" sz="4000" b="1" kern="1200">
                <a:solidFill>
                  <a:schemeClr val="tx1"/>
                </a:solidFill>
                <a:latin typeface="+mj-lt"/>
                <a:ea typeface="+mj-ea"/>
                <a:cs typeface="+mj-cs"/>
              </a:rPr>
              <a:t>Môi trường Highway-env</a:t>
            </a:r>
          </a:p>
        </p:txBody>
      </p:sp>
      <p:sp>
        <p:nvSpPr>
          <p:cNvPr id="2" name="Rectangle 1"/>
          <p:cNvSpPr/>
          <p:nvPr/>
        </p:nvSpPr>
        <p:spPr>
          <a:xfrm>
            <a:off x="478535" y="2418408"/>
            <a:ext cx="5617466" cy="3522569"/>
          </a:xfrm>
          <a:prstGeom prst="rect">
            <a:avLst/>
          </a:prstGeom>
        </p:spPr>
        <p:txBody>
          <a:bodyPr vert="horz" lIns="91440" tIns="45720" rIns="91440" bIns="45720" rtlCol="0" anchor="t">
            <a:normAutofit/>
          </a:bodyPr>
          <a:lstStyle/>
          <a:p>
            <a:pPr marL="228600" algn="just">
              <a:lnSpc>
                <a:spcPct val="90000"/>
              </a:lnSpc>
              <a:spcAft>
                <a:spcPts val="600"/>
              </a:spcAft>
            </a:pPr>
            <a:r>
              <a:rPr lang="en-US" sz="2400">
                <a:effectLst/>
              </a:rPr>
              <a:t>Một môi trường được phát triển với mục đích đưa ra ví dụ và giải pháp khi nhiều tác tử tham gia giao thông.</a:t>
            </a:r>
          </a:p>
          <a:p>
            <a:pPr marL="228600" algn="just">
              <a:lnSpc>
                <a:spcPct val="90000"/>
              </a:lnSpc>
              <a:spcAft>
                <a:spcPts val="600"/>
              </a:spcAft>
            </a:pPr>
            <a:endParaRPr lang="en-US" sz="2400"/>
          </a:p>
          <a:p>
            <a:pPr marL="228600" algn="just">
              <a:lnSpc>
                <a:spcPct val="90000"/>
              </a:lnSpc>
              <a:spcAft>
                <a:spcPts val="600"/>
              </a:spcAft>
            </a:pPr>
            <a:r>
              <a:rPr lang="en-US" sz="2400"/>
              <a:t>Hỗ trợ các phương thức khám phá: Greedy, </a:t>
            </a:r>
            <a:r>
              <a:rPr lang="en-US" sz="2400" b="0" i="0">
                <a:effectLst/>
              </a:rPr>
              <a:t>ε-</a:t>
            </a:r>
            <a:r>
              <a:rPr lang="en-US" sz="2400"/>
              <a:t>Greedy, Boltzmann.</a:t>
            </a:r>
          </a:p>
        </p:txBody>
      </p:sp>
      <p:pic>
        <p:nvPicPr>
          <p:cNvPr id="9" name="Picture 8">
            <a:extLst>
              <a:ext uri="{FF2B5EF4-FFF2-40B4-BE49-F238E27FC236}">
                <a16:creationId xmlns:a16="http://schemas.microsoft.com/office/drawing/2014/main" id="{AA8DE05C-1E9A-4AC1-B3BC-7BA5DD8D3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2442" y="621610"/>
            <a:ext cx="5201023" cy="5201023"/>
          </a:xfrm>
          <a:prstGeom prst="rect">
            <a:avLst/>
          </a:prstGeom>
        </p:spPr>
      </p:pic>
      <p:sp>
        <p:nvSpPr>
          <p:cNvPr id="83" name="Rectangle 8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
          <p:cNvSpPr txBox="1">
            <a:spLocks noChangeArrowheads="1"/>
          </p:cNvSpPr>
          <p:nvPr/>
        </p:nvSpPr>
        <p:spPr>
          <a:xfrm>
            <a:off x="1340861" y="2034309"/>
            <a:ext cx="10472935" cy="18002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gn="just"/>
            <a:endParaRPr lang="en-US" altLang="en-US" sz="2400"/>
          </a:p>
        </p:txBody>
      </p:sp>
    </p:spTree>
    <p:extLst>
      <p:ext uri="{BB962C8B-B14F-4D97-AF65-F5344CB8AC3E}">
        <p14:creationId xmlns:p14="http://schemas.microsoft.com/office/powerpoint/2010/main" val="664024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
        <p:cNvGrpSpPr/>
        <p:nvPr/>
      </p:nvGrpSpPr>
      <p:grpSpPr>
        <a:xfrm>
          <a:off x="0" y="0"/>
          <a:ext cx="0" cy="0"/>
          <a:chOff x="0" y="0"/>
          <a:chExt cx="0" cy="0"/>
        </a:xfrm>
      </p:grpSpPr>
      <p:sp>
        <p:nvSpPr>
          <p:cNvPr id="81" name="Rectangle 8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1"/>
          <p:cNvSpPr>
            <a:spLocks noChangeArrowheads="1"/>
          </p:cNvSpPr>
          <p:nvPr/>
        </p:nvSpPr>
        <p:spPr bwMode="auto">
          <a:xfrm>
            <a:off x="643467" y="321734"/>
            <a:ext cx="10905066" cy="11357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ct val="0"/>
              </a:spcBef>
              <a:spcAft>
                <a:spcPts val="600"/>
              </a:spcAft>
            </a:pPr>
            <a:r>
              <a:rPr lang="en-US" altLang="en-US" sz="3600" b="1" kern="1200">
                <a:solidFill>
                  <a:schemeClr val="tx1"/>
                </a:solidFill>
                <a:latin typeface="+mj-lt"/>
                <a:ea typeface="+mj-ea"/>
                <a:cs typeface="+mj-cs"/>
              </a:rPr>
              <a:t>Các thành phần trong môi trường Highway-env</a:t>
            </a:r>
          </a:p>
        </p:txBody>
      </p:sp>
      <p:sp>
        <p:nvSpPr>
          <p:cNvPr id="2" name="Rectangle 1"/>
          <p:cNvSpPr/>
          <p:nvPr/>
        </p:nvSpPr>
        <p:spPr>
          <a:xfrm>
            <a:off x="643467" y="1674044"/>
            <a:ext cx="5180388" cy="4977048"/>
          </a:xfrm>
          <a:prstGeom prst="rect">
            <a:avLst/>
          </a:prstGeom>
        </p:spPr>
        <p:txBody>
          <a:bodyPr vert="horz" lIns="91440" tIns="45720" rIns="91440" bIns="45720" rtlCol="0">
            <a:normAutofit fontScale="85000" lnSpcReduction="20000"/>
          </a:bodyPr>
          <a:lstStyle/>
          <a:p>
            <a:pPr marL="457200" indent="-228600" algn="just">
              <a:lnSpc>
                <a:spcPct val="90000"/>
              </a:lnSpc>
              <a:spcAft>
                <a:spcPts val="600"/>
              </a:spcAft>
              <a:buFont typeface="Arial" panose="020B0604020202020204" pitchFamily="34" charset="0"/>
              <a:buChar char="•"/>
            </a:pPr>
            <a:r>
              <a:rPr lang="en-US" sz="2800" b="1" dirty="0"/>
              <a:t>Tác tử</a:t>
            </a:r>
            <a:r>
              <a:rPr lang="en-US" sz="2800" dirty="0"/>
              <a:t>: Các phương tiện hình chữ nhật</a:t>
            </a:r>
          </a:p>
          <a:p>
            <a:pPr marL="457200" indent="-228600" algn="just">
              <a:lnSpc>
                <a:spcPct val="90000"/>
              </a:lnSpc>
              <a:spcAft>
                <a:spcPts val="600"/>
              </a:spcAft>
              <a:buFont typeface="Arial" panose="020B0604020202020204" pitchFamily="34" charset="0"/>
              <a:buChar char="•"/>
            </a:pPr>
            <a:r>
              <a:rPr lang="en-US" sz="2800" b="1" dirty="0"/>
              <a:t>Môi trường</a:t>
            </a:r>
            <a:r>
              <a:rPr lang="en-US" sz="2800" dirty="0"/>
              <a:t>: Ngã tư đường giao cắt bởi hai cung đường cắt nhau vuông góc</a:t>
            </a:r>
          </a:p>
          <a:p>
            <a:pPr marL="457200" indent="-228600" algn="just">
              <a:lnSpc>
                <a:spcPct val="90000"/>
              </a:lnSpc>
              <a:spcAft>
                <a:spcPts val="600"/>
              </a:spcAft>
              <a:buFont typeface="Arial" panose="020B0604020202020204" pitchFamily="34" charset="0"/>
              <a:buChar char="•"/>
            </a:pPr>
            <a:r>
              <a:rPr lang="en-US" sz="2800" b="1" dirty="0"/>
              <a:t>Hành động</a:t>
            </a:r>
            <a:r>
              <a:rPr lang="en-US" sz="2800" dirty="0"/>
              <a:t>: Rẽ trái khi gặp mật độ giao thông đông đúc</a:t>
            </a:r>
          </a:p>
          <a:p>
            <a:pPr marL="457200" indent="-228600" algn="just">
              <a:lnSpc>
                <a:spcPct val="90000"/>
              </a:lnSpc>
              <a:spcAft>
                <a:spcPts val="600"/>
              </a:spcAft>
              <a:buFont typeface="Arial" panose="020B0604020202020204" pitchFamily="34" charset="0"/>
              <a:buChar char="•"/>
            </a:pPr>
            <a:r>
              <a:rPr lang="en-US" sz="2800" b="1" dirty="0"/>
              <a:t>Phần thưởng:</a:t>
            </a:r>
            <a:r>
              <a:rPr lang="en-US" sz="2800" dirty="0"/>
              <a:t> Rẽ trái thành công hoặc không thành công/va chạm với phương tiện khác</a:t>
            </a:r>
          </a:p>
          <a:p>
            <a:pPr marL="457200" indent="-228600" algn="just">
              <a:lnSpc>
                <a:spcPct val="90000"/>
              </a:lnSpc>
              <a:spcAft>
                <a:spcPts val="600"/>
              </a:spcAft>
              <a:buFont typeface="Arial" panose="020B0604020202020204" pitchFamily="34" charset="0"/>
              <a:buChar char="•"/>
            </a:pPr>
            <a:r>
              <a:rPr lang="en-US" sz="2800" b="1" dirty="0"/>
              <a:t>Trạng thái: </a:t>
            </a:r>
            <a:r>
              <a:rPr lang="en-US" sz="2800" dirty="0"/>
              <a:t>Trong cùng một khoảng thời gian, phương tiện chính sẽ thực hiện việc rẽ trái ở điểm giao cắt.</a:t>
            </a:r>
          </a:p>
          <a:p>
            <a:pPr marL="457200" indent="-228600" algn="just">
              <a:lnSpc>
                <a:spcPct val="90000"/>
              </a:lnSpc>
              <a:spcAft>
                <a:spcPts val="600"/>
              </a:spcAft>
              <a:buFont typeface="Arial" panose="020B0604020202020204" pitchFamily="34" charset="0"/>
              <a:buChar char="•"/>
            </a:pPr>
            <a:r>
              <a:rPr lang="en-US" sz="2800" b="1" dirty="0"/>
              <a:t>Mô hình</a:t>
            </a:r>
            <a:r>
              <a:rPr lang="en-US" sz="2800" dirty="0"/>
              <a:t>: Ego-attention</a:t>
            </a:r>
          </a:p>
          <a:p>
            <a:pPr marL="457200" indent="-228600" algn="just">
              <a:lnSpc>
                <a:spcPct val="90000"/>
              </a:lnSpc>
              <a:spcAft>
                <a:spcPts val="600"/>
              </a:spcAft>
              <a:buFont typeface="Arial" panose="020B0604020202020204" pitchFamily="34" charset="0"/>
              <a:buChar char="•"/>
            </a:pPr>
            <a:r>
              <a:rPr lang="en-US" sz="2800" b="1" dirty="0"/>
              <a:t>Chính sách</a:t>
            </a:r>
            <a:r>
              <a:rPr lang="en-US" sz="2800" dirty="0"/>
              <a:t>: Qua đường dựa vào mô hình ego-attention</a:t>
            </a:r>
          </a:p>
        </p:txBody>
      </p:sp>
      <p:grpSp>
        <p:nvGrpSpPr>
          <p:cNvPr id="83" name="Group 8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84" name="Isosceles Triangle 8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88" name="Rectangle 8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3"/>
          <p:cNvSpPr txBox="1">
            <a:spLocks noChangeArrowheads="1"/>
          </p:cNvSpPr>
          <p:nvPr/>
        </p:nvSpPr>
        <p:spPr>
          <a:xfrm>
            <a:off x="1340861" y="2034309"/>
            <a:ext cx="10472935" cy="18002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gn="just"/>
            <a:endParaRPr lang="en-US" altLang="en-US" sz="2400"/>
          </a:p>
        </p:txBody>
      </p:sp>
      <p:pic>
        <p:nvPicPr>
          <p:cNvPr id="5" name="Picture 4">
            <a:extLst>
              <a:ext uri="{FF2B5EF4-FFF2-40B4-BE49-F238E27FC236}">
                <a16:creationId xmlns:a16="http://schemas.microsoft.com/office/drawing/2014/main" id="{4E3E71E7-6F6B-42D2-8A63-DB331A18DB2E}"/>
              </a:ext>
            </a:extLst>
          </p:cNvPr>
          <p:cNvPicPr>
            <a:picLocks noChangeAspect="1"/>
          </p:cNvPicPr>
          <p:nvPr/>
        </p:nvPicPr>
        <p:blipFill>
          <a:blip r:embed="rId3"/>
          <a:stretch>
            <a:fillRect/>
          </a:stretch>
        </p:blipFill>
        <p:spPr>
          <a:xfrm>
            <a:off x="5900057" y="2719753"/>
            <a:ext cx="6291942" cy="2016076"/>
          </a:xfrm>
          <a:prstGeom prst="rect">
            <a:avLst/>
          </a:prstGeom>
        </p:spPr>
      </p:pic>
    </p:spTree>
    <p:extLst>
      <p:ext uri="{BB962C8B-B14F-4D97-AF65-F5344CB8AC3E}">
        <p14:creationId xmlns:p14="http://schemas.microsoft.com/office/powerpoint/2010/main" val="2680548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
        <p:cNvGrpSpPr/>
        <p:nvPr/>
      </p:nvGrpSpPr>
      <p:grpSpPr>
        <a:xfrm>
          <a:off x="0" y="0"/>
          <a:ext cx="0" cy="0"/>
          <a:chOff x="0" y="0"/>
          <a:chExt cx="0" cy="0"/>
        </a:xfrm>
      </p:grpSpPr>
      <p:sp useBgFill="1">
        <p:nvSpPr>
          <p:cNvPr id="89" name="Rectangle 8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
            <a:extLst>
              <a:ext uri="{FF2B5EF4-FFF2-40B4-BE49-F238E27FC236}">
                <a16:creationId xmlns:a16="http://schemas.microsoft.com/office/drawing/2014/main" id="{2141BD89-6F8D-4367-9AD2-B2E20EF8E51E}"/>
              </a:ext>
            </a:extLst>
          </p:cNvPr>
          <p:cNvSpPr>
            <a:spLocks noChangeArrowheads="1"/>
          </p:cNvSpPr>
          <p:nvPr/>
        </p:nvSpPr>
        <p:spPr bwMode="auto">
          <a:xfrm>
            <a:off x="838200" y="41925"/>
            <a:ext cx="10515600" cy="150588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ct val="0"/>
              </a:spcBef>
              <a:spcAft>
                <a:spcPts val="600"/>
              </a:spcAft>
            </a:pPr>
            <a:r>
              <a:rPr lang="en-US" altLang="en-US" sz="5200" b="1" kern="1200">
                <a:solidFill>
                  <a:schemeClr val="tx1"/>
                </a:solidFill>
                <a:latin typeface="+mj-lt"/>
                <a:ea typeface="+mj-ea"/>
                <a:cs typeface="+mj-cs"/>
              </a:rPr>
              <a:t>Kết quả thực nghiệm</a:t>
            </a:r>
          </a:p>
        </p:txBody>
      </p:sp>
      <p:sp>
        <p:nvSpPr>
          <p:cNvPr id="6" name="Rectangle 3"/>
          <p:cNvSpPr txBox="1">
            <a:spLocks noChangeArrowheads="1"/>
          </p:cNvSpPr>
          <p:nvPr/>
        </p:nvSpPr>
        <p:spPr>
          <a:xfrm>
            <a:off x="1340861" y="2034309"/>
            <a:ext cx="10472935" cy="18002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gn="just"/>
            <a:endParaRPr lang="en-US" altLang="en-US" sz="2400"/>
          </a:p>
        </p:txBody>
      </p:sp>
      <p:graphicFrame>
        <p:nvGraphicFramePr>
          <p:cNvPr id="4" name="Table 4">
            <a:extLst>
              <a:ext uri="{FF2B5EF4-FFF2-40B4-BE49-F238E27FC236}">
                <a16:creationId xmlns:a16="http://schemas.microsoft.com/office/drawing/2014/main" id="{4C24D112-BA57-42D5-A7D9-CD5F81D81742}"/>
              </a:ext>
            </a:extLst>
          </p:cNvPr>
          <p:cNvGraphicFramePr>
            <a:graphicFrameLocks noGrp="1"/>
          </p:cNvGraphicFramePr>
          <p:nvPr>
            <p:extLst>
              <p:ext uri="{D42A27DB-BD31-4B8C-83A1-F6EECF244321}">
                <p14:modId xmlns:p14="http://schemas.microsoft.com/office/powerpoint/2010/main" val="4244175324"/>
              </p:ext>
            </p:extLst>
          </p:nvPr>
        </p:nvGraphicFramePr>
        <p:xfrm>
          <a:off x="841252" y="1403633"/>
          <a:ext cx="10512548" cy="5227303"/>
        </p:xfrm>
        <a:graphic>
          <a:graphicData uri="http://schemas.openxmlformats.org/drawingml/2006/table">
            <a:tbl>
              <a:tblPr firstRow="1" bandRow="1">
                <a:tableStyleId>{5C22544A-7EE6-4342-B048-85BDC9FD1C3A}</a:tableStyleId>
              </a:tblPr>
              <a:tblGrid>
                <a:gridCol w="1719068">
                  <a:extLst>
                    <a:ext uri="{9D8B030D-6E8A-4147-A177-3AD203B41FA5}">
                      <a16:colId xmlns:a16="http://schemas.microsoft.com/office/drawing/2014/main" val="2225092941"/>
                    </a:ext>
                  </a:extLst>
                </a:gridCol>
                <a:gridCol w="1011936">
                  <a:extLst>
                    <a:ext uri="{9D8B030D-6E8A-4147-A177-3AD203B41FA5}">
                      <a16:colId xmlns:a16="http://schemas.microsoft.com/office/drawing/2014/main" val="2483421104"/>
                    </a:ext>
                  </a:extLst>
                </a:gridCol>
                <a:gridCol w="6339840">
                  <a:extLst>
                    <a:ext uri="{9D8B030D-6E8A-4147-A177-3AD203B41FA5}">
                      <a16:colId xmlns:a16="http://schemas.microsoft.com/office/drawing/2014/main" val="3184913277"/>
                    </a:ext>
                  </a:extLst>
                </a:gridCol>
                <a:gridCol w="1441704">
                  <a:extLst>
                    <a:ext uri="{9D8B030D-6E8A-4147-A177-3AD203B41FA5}">
                      <a16:colId xmlns:a16="http://schemas.microsoft.com/office/drawing/2014/main" val="3696489571"/>
                    </a:ext>
                  </a:extLst>
                </a:gridCol>
              </a:tblGrid>
              <a:tr h="544678">
                <a:tc>
                  <a:txBody>
                    <a:bodyPr/>
                    <a:lstStyle/>
                    <a:p>
                      <a:pPr marL="0" marR="0" algn="ctr">
                        <a:lnSpc>
                          <a:spcPct val="115000"/>
                        </a:lnSpc>
                        <a:spcBef>
                          <a:spcPts val="0"/>
                        </a:spcBef>
                        <a:spcAft>
                          <a:spcPts val="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Phương thức khám phá</a:t>
                      </a:r>
                    </a:p>
                  </a:txBody>
                  <a:tcPr marL="61069" marR="61069" marT="61069" marB="61069"/>
                </a:tc>
                <a:tc>
                  <a:txBody>
                    <a:bodyPr/>
                    <a:lstStyle/>
                    <a:p>
                      <a:pPr marL="0" marR="0" algn="ctr">
                        <a:lnSpc>
                          <a:spcPct val="115000"/>
                        </a:lnSpc>
                        <a:spcBef>
                          <a:spcPts val="0"/>
                        </a:spcBef>
                        <a:spcAft>
                          <a:spcPts val="0"/>
                        </a:spcAft>
                      </a:pPr>
                      <a:r>
                        <a:rPr lang="en-US" sz="1800">
                          <a:solidFill>
                            <a:schemeClr val="bg1"/>
                          </a:solidFill>
                          <a:effectLst/>
                          <a:latin typeface="Arial" panose="020B0604020202020204" pitchFamily="34" charset="0"/>
                          <a:ea typeface="Times New Roman" panose="02020603050405020304" pitchFamily="18" charset="0"/>
                          <a:cs typeface="Arial" panose="020B0604020202020204" pitchFamily="34" charset="0"/>
                        </a:rPr>
                        <a:t>Số episode</a:t>
                      </a:r>
                    </a:p>
                  </a:txBody>
                  <a:tcPr marL="61069" marR="61069" marT="61069" marB="61069"/>
                </a:tc>
                <a:tc>
                  <a:txBody>
                    <a:bodyPr/>
                    <a:lstStyle/>
                    <a:p>
                      <a:pPr marL="0" marR="0" algn="ctr">
                        <a:lnSpc>
                          <a:spcPct val="115000"/>
                        </a:lnSpc>
                        <a:spcBef>
                          <a:spcPts val="0"/>
                        </a:spcBef>
                        <a:spcAft>
                          <a:spcPts val="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Kết quả của từng episode</a:t>
                      </a:r>
                    </a:p>
                  </a:txBody>
                  <a:tcPr marL="61069" marR="61069" marT="61069" marB="61069"/>
                </a:tc>
                <a:tc>
                  <a:txBody>
                    <a:bodyPr/>
                    <a:lstStyle/>
                    <a:p>
                      <a:pPr marL="0" marR="0" algn="ctr">
                        <a:lnSpc>
                          <a:spcPct val="115000"/>
                        </a:lnSpc>
                        <a:spcBef>
                          <a:spcPts val="0"/>
                        </a:spcBef>
                        <a:spcAft>
                          <a:spcPts val="0"/>
                        </a:spcAft>
                      </a:pP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Thời gian thực hiện </a:t>
                      </a:r>
                    </a:p>
                  </a:txBody>
                  <a:tcPr marL="61069" marR="61069" marT="61069" marB="61069"/>
                </a:tc>
                <a:extLst>
                  <a:ext uri="{0D108BD9-81ED-4DB2-BD59-A6C34878D82A}">
                    <a16:rowId xmlns:a16="http://schemas.microsoft.com/office/drawing/2014/main" val="602941657"/>
                  </a:ext>
                </a:extLst>
              </a:tr>
              <a:tr h="1151462">
                <a:tc>
                  <a:txBody>
                    <a:bodyPr/>
                    <a:lstStyle/>
                    <a:p>
                      <a:pPr marL="0" marR="0" algn="just">
                        <a:lnSpc>
                          <a:spcPct val="115000"/>
                        </a:lnSpc>
                        <a:spcBef>
                          <a:spcPts val="0"/>
                        </a:spcBef>
                        <a:spcAft>
                          <a:spcPts val="0"/>
                        </a:spcAft>
                      </a:pPr>
                      <a:r>
                        <a:rPr lang="en-US" sz="1800" b="1" i="0">
                          <a:effectLst/>
                        </a:rPr>
                        <a:t>ε-</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Greedy</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1069" marR="61069" marT="61069" marB="61069"/>
                </a:tc>
                <a:tc>
                  <a:txBody>
                    <a:bodyPr/>
                    <a:lstStyle/>
                    <a:p>
                      <a:pPr marL="0" marR="0" algn="ctr">
                        <a:lnSpc>
                          <a:spcPct val="115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10</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1069" marR="61069" marT="61069" marB="61069"/>
                </a:tc>
                <a:tc>
                  <a:txBody>
                    <a:bodyPr/>
                    <a:lstStyle/>
                    <a:p>
                      <a:pPr marL="0" marR="0" algn="just">
                        <a:lnSpc>
                          <a:spcPct val="115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[INFO] Episode 0 score: 12.0 [INFO] Episode 1 score: 2.2 </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p>
                      <a:pPr marL="0" marR="0" algn="just">
                        <a:lnSpc>
                          <a:spcPct val="115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[INFO] Episode 2 score: 4.5 [INFO] Episode 3 score: 11.0 </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p>
                      <a:pPr marL="0" marR="0" algn="just">
                        <a:lnSpc>
                          <a:spcPct val="115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[INFO] Episode 4 score: -0.2 [INFO] Episode 5 score: 10.0 </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p>
                      <a:pPr marL="0" marR="0" algn="just">
                        <a:lnSpc>
                          <a:spcPct val="115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[INFO] Episode 6 score: 2.2 [INFO] Episode 7 score: 4.5 </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p>
                      <a:pPr marL="0" marR="0" algn="just">
                        <a:lnSpc>
                          <a:spcPct val="115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[INFO] Episode 8 score: 3.5 [INFO] Episode 9 score: 4.5 </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1069" marR="61069" marT="61069" marB="61069"/>
                </a:tc>
                <a:tc>
                  <a:txBody>
                    <a:bodyPr/>
                    <a:lstStyle/>
                    <a:p>
                      <a:pPr marL="0" marR="0" algn="ctr">
                        <a:lnSpc>
                          <a:spcPct val="115000"/>
                        </a:lnSpc>
                        <a:spcBef>
                          <a:spcPts val="0"/>
                        </a:spcBef>
                        <a:spcAft>
                          <a:spcPts val="0"/>
                        </a:spcAft>
                      </a:pPr>
                      <a:r>
                        <a:rPr lang="en-US" sz="16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38.2 s</a:t>
                      </a:r>
                      <a:endParaRPr lang="en-US" sz="1600" b="1" dirty="0">
                        <a:effectLst/>
                        <a:latin typeface="Arial" panose="020B0604020202020204" pitchFamily="34" charset="0"/>
                        <a:ea typeface="Times New Roman" panose="02020603050405020304" pitchFamily="18" charset="0"/>
                        <a:cs typeface="Arial" panose="020B0604020202020204" pitchFamily="34" charset="0"/>
                      </a:endParaRPr>
                    </a:p>
                  </a:txBody>
                  <a:tcPr marL="61069" marR="61069" marT="61069" marB="61069"/>
                </a:tc>
                <a:extLst>
                  <a:ext uri="{0D108BD9-81ED-4DB2-BD59-A6C34878D82A}">
                    <a16:rowId xmlns:a16="http://schemas.microsoft.com/office/drawing/2014/main" val="1988154655"/>
                  </a:ext>
                </a:extLst>
              </a:tr>
              <a:tr h="1151462">
                <a:tc>
                  <a:txBody>
                    <a:bodyPr/>
                    <a:lstStyle/>
                    <a:p>
                      <a:pPr marL="0" marR="0" algn="just">
                        <a:lnSpc>
                          <a:spcPct val="115000"/>
                        </a:lnSpc>
                        <a:spcBef>
                          <a:spcPts val="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Greedy</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1069" marR="61069" marT="61069" marB="61069"/>
                </a:tc>
                <a:tc>
                  <a:txBody>
                    <a:bodyPr/>
                    <a:lstStyle/>
                    <a:p>
                      <a:pPr marL="0" marR="0" algn="ctr">
                        <a:lnSpc>
                          <a:spcPct val="115000"/>
                        </a:lnSpc>
                        <a:spcBef>
                          <a:spcPts val="0"/>
                        </a:spcBef>
                        <a:spcAft>
                          <a:spcPts val="0"/>
                        </a:spcAft>
                      </a:pPr>
                      <a:r>
                        <a:rPr lang="en-US" sz="1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10</a:t>
                      </a:r>
                      <a:endParaRPr lang="en-US" sz="1600">
                        <a:effectLst/>
                        <a:latin typeface="Arial" panose="020B0604020202020204" pitchFamily="34" charset="0"/>
                        <a:ea typeface="Times New Roman" panose="02020603050405020304" pitchFamily="18" charset="0"/>
                        <a:cs typeface="Arial" panose="020B0604020202020204" pitchFamily="34" charset="0"/>
                      </a:endParaRPr>
                    </a:p>
                  </a:txBody>
                  <a:tcPr marL="61069" marR="61069" marT="61069" marB="61069"/>
                </a:tc>
                <a:tc>
                  <a:txBody>
                    <a:bodyPr/>
                    <a:lstStyle/>
                    <a:p>
                      <a:pPr marL="0" marR="0" algn="just">
                        <a:lnSpc>
                          <a:spcPct val="115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[INFO] Episode 0 score: 3.5 [INFO] Episode 1 score: 3.8 </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p>
                      <a:pPr marL="0" marR="0" algn="just">
                        <a:lnSpc>
                          <a:spcPct val="115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[INFO] Episode 2 score: 4.5 [INFO] Episode 3 score: 3.5 </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p>
                      <a:pPr marL="0" marR="0" algn="just">
                        <a:lnSpc>
                          <a:spcPct val="115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[INFO] Episode 4 score: 3.5 [INFO] Episode 5 score: 3.5 </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p>
                      <a:pPr marL="0" marR="0" algn="just">
                        <a:lnSpc>
                          <a:spcPct val="115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[INFO] Episode 6 score: 2.2 [INFO] Episode 7 score: 3.5 </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p>
                      <a:pPr marL="0" marR="0" algn="just">
                        <a:lnSpc>
                          <a:spcPct val="115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[INFO] Episode 8 score: 3.5 [INFO] Episode 9 score: 3.5 </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1069" marR="61069" marT="61069" marB="61069"/>
                </a:tc>
                <a:tc>
                  <a:txBody>
                    <a:bodyPr/>
                    <a:lstStyle/>
                    <a:p>
                      <a:pPr marL="0" marR="0" algn="ctr">
                        <a:lnSpc>
                          <a:spcPct val="115000"/>
                        </a:lnSpc>
                        <a:spcBef>
                          <a:spcPts val="0"/>
                        </a:spcBef>
                        <a:spcAft>
                          <a:spcPts val="0"/>
                        </a:spcAft>
                      </a:pPr>
                      <a:r>
                        <a:rPr lang="en-US" sz="16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67.3s</a:t>
                      </a:r>
                      <a:endParaRPr lang="en-US" sz="1600" b="1" dirty="0">
                        <a:effectLst/>
                        <a:latin typeface="Arial" panose="020B0604020202020204" pitchFamily="34" charset="0"/>
                        <a:ea typeface="Times New Roman" panose="02020603050405020304" pitchFamily="18" charset="0"/>
                        <a:cs typeface="Arial" panose="020B0604020202020204" pitchFamily="34" charset="0"/>
                      </a:endParaRPr>
                    </a:p>
                  </a:txBody>
                  <a:tcPr marL="61069" marR="61069" marT="61069" marB="61069"/>
                </a:tc>
                <a:extLst>
                  <a:ext uri="{0D108BD9-81ED-4DB2-BD59-A6C34878D82A}">
                    <a16:rowId xmlns:a16="http://schemas.microsoft.com/office/drawing/2014/main" val="1581853601"/>
                  </a:ext>
                </a:extLst>
              </a:tr>
              <a:tr h="1151462">
                <a:tc>
                  <a:txBody>
                    <a:bodyPr/>
                    <a:lstStyle/>
                    <a:p>
                      <a:pPr marL="0" marR="0" algn="just">
                        <a:lnSpc>
                          <a:spcPct val="115000"/>
                        </a:lnSpc>
                        <a:spcBef>
                          <a:spcPts val="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Boltzmann</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1069" marR="61069" marT="61069" marB="61069"/>
                </a:tc>
                <a:tc>
                  <a:txBody>
                    <a:bodyPr/>
                    <a:lstStyle/>
                    <a:p>
                      <a:pPr marL="0" marR="0" algn="ctr">
                        <a:lnSpc>
                          <a:spcPct val="115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10</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1069" marR="61069" marT="61069" marB="61069"/>
                </a:tc>
                <a:tc>
                  <a:txBody>
                    <a:bodyPr/>
                    <a:lstStyle/>
                    <a:p>
                      <a:pPr marL="0" marR="0" algn="just">
                        <a:lnSpc>
                          <a:spcPct val="115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[INFO] Episode 0 score: 0.0 [INFO] Episode 1 score: 10.0 </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p>
                      <a:pPr marL="0" marR="0" algn="just">
                        <a:lnSpc>
                          <a:spcPct val="115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[INFO] Episode 2 score: 9.0 [INFO] Episode 3 score: 0.0 </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p>
                      <a:pPr marL="0" marR="0" algn="just">
                        <a:lnSpc>
                          <a:spcPct val="115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[INFO] Episode 4 score: 1.0 [INFO] Episode 5 score: -3.0 </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p>
                      <a:pPr marL="0" marR="0" algn="just">
                        <a:lnSpc>
                          <a:spcPct val="115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[INFO] Episode 6 score: 9.0 [INFO] Episode 7 score: 11.0 </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p>
                      <a:pPr marL="0" marR="0" algn="just">
                        <a:lnSpc>
                          <a:spcPct val="115000"/>
                        </a:lnSpc>
                        <a:spcBef>
                          <a:spcPts val="0"/>
                        </a:spcBef>
                        <a:spcAft>
                          <a:spcPts val="0"/>
                        </a:spcAft>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[INFO] Episode 8 score: 1.0 [INFO] Episode 9 score: 9.0 </a:t>
                      </a:r>
                      <a:endParaRPr lang="en-US" sz="1600" dirty="0">
                        <a:effectLst/>
                        <a:latin typeface="Arial" panose="020B0604020202020204" pitchFamily="34" charset="0"/>
                        <a:ea typeface="Times New Roman" panose="02020603050405020304" pitchFamily="18" charset="0"/>
                        <a:cs typeface="Arial" panose="020B0604020202020204" pitchFamily="34" charset="0"/>
                      </a:endParaRPr>
                    </a:p>
                  </a:txBody>
                  <a:tcPr marL="61069" marR="61069" marT="61069" marB="61069"/>
                </a:tc>
                <a:tc>
                  <a:txBody>
                    <a:bodyPr/>
                    <a:lstStyle/>
                    <a:p>
                      <a:pPr marL="0" marR="0" algn="ctr">
                        <a:lnSpc>
                          <a:spcPct val="115000"/>
                        </a:lnSpc>
                        <a:spcBef>
                          <a:spcPts val="0"/>
                        </a:spcBef>
                        <a:spcAft>
                          <a:spcPts val="0"/>
                        </a:spcAft>
                      </a:pPr>
                      <a:r>
                        <a:rPr lang="en-US" sz="16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50.58s </a:t>
                      </a:r>
                      <a:endParaRPr lang="en-US" sz="1600" b="1" dirty="0">
                        <a:effectLst/>
                        <a:latin typeface="Arial" panose="020B0604020202020204" pitchFamily="34" charset="0"/>
                        <a:ea typeface="Times New Roman" panose="02020603050405020304" pitchFamily="18" charset="0"/>
                        <a:cs typeface="Arial" panose="020B0604020202020204" pitchFamily="34" charset="0"/>
                      </a:endParaRPr>
                    </a:p>
                  </a:txBody>
                  <a:tcPr marL="61069" marR="61069" marT="61069" marB="61069"/>
                </a:tc>
                <a:extLst>
                  <a:ext uri="{0D108BD9-81ED-4DB2-BD59-A6C34878D82A}">
                    <a16:rowId xmlns:a16="http://schemas.microsoft.com/office/drawing/2014/main" val="3511231695"/>
                  </a:ext>
                </a:extLst>
              </a:tr>
            </a:tbl>
          </a:graphicData>
        </a:graphic>
      </p:graphicFrame>
    </p:spTree>
    <p:extLst>
      <p:ext uri="{BB962C8B-B14F-4D97-AF65-F5344CB8AC3E}">
        <p14:creationId xmlns:p14="http://schemas.microsoft.com/office/powerpoint/2010/main" val="3674068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17" name="Google Shape;220;p29"/>
          <p:cNvSpPr txBox="1"/>
          <p:nvPr/>
        </p:nvSpPr>
        <p:spPr>
          <a:xfrm>
            <a:off x="646542" y="604635"/>
            <a:ext cx="10523205" cy="646331"/>
          </a:xfrm>
          <a:prstGeom prst="rect">
            <a:avLst/>
          </a:prstGeom>
          <a:noFill/>
          <a:ln>
            <a:noFill/>
          </a:ln>
        </p:spPr>
        <p:txBody>
          <a:bodyPr spcFirstLastPara="1" wrap="square" lIns="91425" tIns="45700" rIns="91425" bIns="45700" anchor="t" anchorCtr="0">
            <a:noAutofit/>
          </a:bodyPr>
          <a:lstStyle/>
          <a:p>
            <a:pPr lvl="0" algn="ctr"/>
            <a:r>
              <a:rPr lang="en-US" altLang="en-US" sz="3600" b="1" dirty="0"/>
              <a:t>KẾT LUẬN VÀ HƯỚNG PHÁT TRIỂN</a:t>
            </a:r>
            <a:endParaRPr lang="en-US" sz="3600" b="1" dirty="0">
              <a:solidFill>
                <a:schemeClr val="dk1"/>
              </a:solidFill>
              <a:latin typeface="Montserrat"/>
              <a:ea typeface="Montserrat"/>
              <a:cs typeface="Montserrat"/>
              <a:sym typeface="Montserrat"/>
            </a:endParaRPr>
          </a:p>
        </p:txBody>
      </p:sp>
      <p:sp>
        <p:nvSpPr>
          <p:cNvPr id="6" name="Rectangle 3"/>
          <p:cNvSpPr txBox="1">
            <a:spLocks noChangeArrowheads="1"/>
          </p:cNvSpPr>
          <p:nvPr/>
        </p:nvSpPr>
        <p:spPr>
          <a:xfrm>
            <a:off x="1045297" y="1712930"/>
            <a:ext cx="10472935" cy="18002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lgn="just"/>
            <a:endParaRPr lang="en-US" altLang="en-US" sz="2400"/>
          </a:p>
        </p:txBody>
      </p:sp>
      <p:graphicFrame>
        <p:nvGraphicFramePr>
          <p:cNvPr id="78" name="Rectangle 3">
            <a:extLst>
              <a:ext uri="{FF2B5EF4-FFF2-40B4-BE49-F238E27FC236}">
                <a16:creationId xmlns:a16="http://schemas.microsoft.com/office/drawing/2014/main" id="{9A1C656F-2ED4-4940-B443-9E34A5E5855A}"/>
              </a:ext>
            </a:extLst>
          </p:cNvPr>
          <p:cNvGraphicFramePr/>
          <p:nvPr>
            <p:extLst>
              <p:ext uri="{D42A27DB-BD31-4B8C-83A1-F6EECF244321}">
                <p14:modId xmlns:p14="http://schemas.microsoft.com/office/powerpoint/2010/main" val="3629124590"/>
              </p:ext>
            </p:extLst>
          </p:nvPr>
        </p:nvGraphicFramePr>
        <p:xfrm>
          <a:off x="1045296" y="1511533"/>
          <a:ext cx="10472935" cy="4778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4765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31"/>
        <p:cNvGrpSpPr/>
        <p:nvPr/>
      </p:nvGrpSpPr>
      <p:grpSpPr>
        <a:xfrm>
          <a:off x="0" y="0"/>
          <a:ext cx="0" cy="0"/>
          <a:chOff x="0" y="0"/>
          <a:chExt cx="0" cy="0"/>
        </a:xfrm>
      </p:grpSpPr>
      <p:sp>
        <p:nvSpPr>
          <p:cNvPr id="736" name="Rectangle 161">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7" name="Freeform: Shape 163">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6" name="Freeform: Shape 165">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167">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Rectangle 169">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171">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Shape 173">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6" name="Freeform: Shape 175">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8" name="Freeform: Shape 177">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33" name="Google Shape;733;p48"/>
          <p:cNvSpPr txBox="1"/>
          <p:nvPr/>
        </p:nvSpPr>
        <p:spPr>
          <a:xfrm>
            <a:off x="3204642" y="2353641"/>
            <a:ext cx="5782716" cy="2150719"/>
          </a:xfrm>
          <a:prstGeom prst="rect">
            <a:avLst/>
          </a:prstGeom>
          <a:noFill/>
        </p:spPr>
        <p:txBody>
          <a:bodyPr spcFirstLastPara="1" vert="horz" lIns="91440" tIns="45720" rIns="91440" bIns="45720" rtlCol="0" anchor="ctr" anchorCtr="0">
            <a:normAutofit/>
          </a:bodyPr>
          <a:lstStyle/>
          <a:p>
            <a:pPr lvl="0" algn="ctr">
              <a:lnSpc>
                <a:spcPct val="90000"/>
              </a:lnSpc>
              <a:spcBef>
                <a:spcPct val="0"/>
              </a:spcBef>
              <a:spcAft>
                <a:spcPts val="600"/>
              </a:spcAft>
            </a:pPr>
            <a:r>
              <a:rPr lang="en-US" sz="3600" b="1" kern="1200">
                <a:solidFill>
                  <a:srgbClr val="080808"/>
                </a:solidFill>
                <a:latin typeface="+mj-lt"/>
                <a:ea typeface="+mj-ea"/>
                <a:cs typeface="+mj-cs"/>
              </a:rPr>
              <a:t>Cảm ơn các Thầy/Cô và các bạn đã quan tâm theo dõi!</a:t>
            </a:r>
            <a:endParaRPr lang="en-US" sz="3600" b="1" kern="1200">
              <a:solidFill>
                <a:srgbClr val="080808"/>
              </a:solidFill>
              <a:latin typeface="+mj-lt"/>
              <a:ea typeface="+mj-ea"/>
              <a:cs typeface="+mj-cs"/>
              <a:sym typeface="Montserrat"/>
            </a:endParaRPr>
          </a:p>
        </p:txBody>
      </p:sp>
      <p:sp>
        <p:nvSpPr>
          <p:cNvPr id="180" name="Isosceles Triangle 179">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Isosceles Triangle 181">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881323" y="401379"/>
            <a:ext cx="8026081" cy="830997"/>
          </a:xfrm>
          <a:prstGeom prst="rect">
            <a:avLst/>
          </a:prstGeom>
          <a:noFill/>
        </p:spPr>
        <p:txBody>
          <a:bodyPr wrap="square" rtlCol="0">
            <a:spAutoFit/>
          </a:bodyPr>
          <a:lstStyle/>
          <a:p>
            <a:pPr algn="ctr"/>
            <a:r>
              <a:rPr lang="en-US" sz="4800" b="1" dirty="0">
                <a:solidFill>
                  <a:schemeClr val="tx1"/>
                </a:solidFill>
                <a:latin typeface="Verdana (Headings)"/>
              </a:rPr>
              <a:t>NỘI</a:t>
            </a:r>
            <a:r>
              <a:rPr lang="en-US" sz="4400" b="1" dirty="0">
                <a:solidFill>
                  <a:schemeClr val="tx1"/>
                </a:solidFill>
                <a:latin typeface="+mj-lt"/>
              </a:rPr>
              <a:t> </a:t>
            </a:r>
            <a:r>
              <a:rPr lang="en-US" sz="4800" b="1" dirty="0">
                <a:solidFill>
                  <a:schemeClr val="tx1"/>
                </a:solidFill>
                <a:latin typeface="Verdana (Headings)"/>
              </a:rPr>
              <a:t>DUNG</a:t>
            </a:r>
            <a:endParaRPr lang="en-US" sz="4400" b="1" dirty="0">
              <a:solidFill>
                <a:schemeClr val="tx1"/>
              </a:solidFill>
              <a:latin typeface="Verdana (Headings)"/>
            </a:endParaRPr>
          </a:p>
        </p:txBody>
      </p:sp>
      <p:graphicFrame>
        <p:nvGraphicFramePr>
          <p:cNvPr id="2" name="Diagram 1"/>
          <p:cNvGraphicFramePr/>
          <p:nvPr>
            <p:extLst>
              <p:ext uri="{D42A27DB-BD31-4B8C-83A1-F6EECF244321}">
                <p14:modId xmlns:p14="http://schemas.microsoft.com/office/powerpoint/2010/main" val="578830484"/>
              </p:ext>
            </p:extLst>
          </p:nvPr>
        </p:nvGraphicFramePr>
        <p:xfrm>
          <a:off x="661183" y="1547448"/>
          <a:ext cx="10466362" cy="4909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p:cNvGrpSpPr/>
          <p:nvPr/>
        </p:nvGrpSpPr>
        <p:grpSpPr>
          <a:xfrm>
            <a:off x="2371578" y="1626066"/>
            <a:ext cx="745586" cy="3605868"/>
            <a:chOff x="2430571" y="1674055"/>
            <a:chExt cx="745586" cy="4408839"/>
          </a:xfrm>
        </p:grpSpPr>
        <p:sp>
          <p:nvSpPr>
            <p:cNvPr id="7" name="TextBox 6"/>
            <p:cNvSpPr txBox="1"/>
            <p:nvPr/>
          </p:nvSpPr>
          <p:spPr>
            <a:xfrm>
              <a:off x="2534067" y="1674055"/>
              <a:ext cx="225083" cy="584775"/>
            </a:xfrm>
            <a:prstGeom prst="rect">
              <a:avLst/>
            </a:prstGeom>
            <a:noFill/>
          </p:spPr>
          <p:txBody>
            <a:bodyPr wrap="square" rtlCol="0">
              <a:spAutoFit/>
            </a:bodyPr>
            <a:lstStyle/>
            <a:p>
              <a:r>
                <a:rPr lang="en-GB" sz="3200" b="1" dirty="0"/>
                <a:t>I</a:t>
              </a:r>
            </a:p>
          </p:txBody>
        </p:sp>
        <p:sp>
          <p:nvSpPr>
            <p:cNvPr id="30" name="TextBox 29"/>
            <p:cNvSpPr txBox="1"/>
            <p:nvPr/>
          </p:nvSpPr>
          <p:spPr>
            <a:xfrm>
              <a:off x="2430571" y="4254302"/>
              <a:ext cx="560825" cy="584775"/>
            </a:xfrm>
            <a:prstGeom prst="rect">
              <a:avLst/>
            </a:prstGeom>
            <a:noFill/>
          </p:spPr>
          <p:txBody>
            <a:bodyPr wrap="square" rtlCol="0">
              <a:spAutoFit/>
            </a:bodyPr>
            <a:lstStyle/>
            <a:p>
              <a:r>
                <a:rPr lang="en-GB" sz="3200" b="1" dirty="0">
                  <a:solidFill>
                    <a:schemeClr val="tx1">
                      <a:lumMod val="95000"/>
                      <a:lumOff val="5000"/>
                    </a:schemeClr>
                  </a:solidFill>
                </a:rPr>
                <a:t>III</a:t>
              </a:r>
            </a:p>
          </p:txBody>
        </p:sp>
        <p:sp>
          <p:nvSpPr>
            <p:cNvPr id="31" name="TextBox 30"/>
            <p:cNvSpPr txBox="1"/>
            <p:nvPr/>
          </p:nvSpPr>
          <p:spPr>
            <a:xfrm>
              <a:off x="2430571" y="5498119"/>
              <a:ext cx="745586" cy="584775"/>
            </a:xfrm>
            <a:prstGeom prst="rect">
              <a:avLst/>
            </a:prstGeom>
            <a:noFill/>
          </p:spPr>
          <p:txBody>
            <a:bodyPr wrap="square" rtlCol="0">
              <a:spAutoFit/>
            </a:bodyPr>
            <a:lstStyle/>
            <a:p>
              <a:r>
                <a:rPr lang="en-GB" sz="3200" b="1" dirty="0">
                  <a:solidFill>
                    <a:schemeClr val="tx1">
                      <a:lumMod val="95000"/>
                      <a:lumOff val="5000"/>
                    </a:schemeClr>
                  </a:solidFill>
                </a:rPr>
                <a:t>IV</a:t>
              </a:r>
            </a:p>
          </p:txBody>
        </p:sp>
        <p:sp>
          <p:nvSpPr>
            <p:cNvPr id="32" name="TextBox 31"/>
            <p:cNvSpPr txBox="1"/>
            <p:nvPr/>
          </p:nvSpPr>
          <p:spPr>
            <a:xfrm>
              <a:off x="2498900" y="2964178"/>
              <a:ext cx="476419" cy="584775"/>
            </a:xfrm>
            <a:prstGeom prst="rect">
              <a:avLst/>
            </a:prstGeom>
            <a:noFill/>
          </p:spPr>
          <p:txBody>
            <a:bodyPr wrap="square" rtlCol="0">
              <a:spAutoFit/>
            </a:bodyPr>
            <a:lstStyle/>
            <a:p>
              <a:r>
                <a:rPr lang="en-GB" sz="3200" b="1" dirty="0">
                  <a:solidFill>
                    <a:schemeClr val="tx1">
                      <a:lumMod val="95000"/>
                      <a:lumOff val="5000"/>
                    </a:schemeClr>
                  </a:solidFill>
                </a:rPr>
                <a:t>II</a:t>
              </a:r>
            </a:p>
          </p:txBody>
        </p:sp>
      </p:grpSp>
      <p:sp>
        <p:nvSpPr>
          <p:cNvPr id="9" name="TextBox 8">
            <a:extLst>
              <a:ext uri="{FF2B5EF4-FFF2-40B4-BE49-F238E27FC236}">
                <a16:creationId xmlns:a16="http://schemas.microsoft.com/office/drawing/2014/main" id="{5C4A002A-BA93-4058-83A3-3367CC80543F}"/>
              </a:ext>
            </a:extLst>
          </p:cNvPr>
          <p:cNvSpPr txBox="1"/>
          <p:nvPr/>
        </p:nvSpPr>
        <p:spPr>
          <a:xfrm>
            <a:off x="2380850" y="5770947"/>
            <a:ext cx="745586" cy="584775"/>
          </a:xfrm>
          <a:prstGeom prst="rect">
            <a:avLst/>
          </a:prstGeom>
          <a:noFill/>
        </p:spPr>
        <p:txBody>
          <a:bodyPr wrap="square" rtlCol="0">
            <a:spAutoFit/>
          </a:bodyPr>
          <a:lstStyle/>
          <a:p>
            <a:r>
              <a:rPr lang="en-GB" sz="3200" b="1" dirty="0">
                <a:solidFill>
                  <a:schemeClr val="tx1">
                    <a:lumMod val="95000"/>
                    <a:lumOff val="5000"/>
                  </a:schemeClr>
                </a:solidFill>
              </a:rPr>
              <a:t>V</a:t>
            </a:r>
          </a:p>
        </p:txBody>
      </p:sp>
    </p:spTree>
    <p:extLst>
      <p:ext uri="{BB962C8B-B14F-4D97-AF65-F5344CB8AC3E}">
        <p14:creationId xmlns:p14="http://schemas.microsoft.com/office/powerpoint/2010/main" val="2986714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881323" y="401379"/>
            <a:ext cx="8026081" cy="830997"/>
          </a:xfrm>
          <a:prstGeom prst="rect">
            <a:avLst/>
          </a:prstGeom>
          <a:noFill/>
        </p:spPr>
        <p:txBody>
          <a:bodyPr wrap="square" rtlCol="0">
            <a:spAutoFit/>
          </a:bodyPr>
          <a:lstStyle/>
          <a:p>
            <a:pPr algn="ctr"/>
            <a:r>
              <a:rPr lang="en-US" sz="4800" b="1" dirty="0">
                <a:solidFill>
                  <a:schemeClr val="tx1"/>
                </a:solidFill>
                <a:latin typeface="Verdana (Headings)"/>
              </a:rPr>
              <a:t>NỘI</a:t>
            </a:r>
            <a:r>
              <a:rPr lang="en-US" sz="4400" b="1" dirty="0">
                <a:solidFill>
                  <a:schemeClr val="tx1"/>
                </a:solidFill>
                <a:latin typeface="+mj-lt"/>
              </a:rPr>
              <a:t> </a:t>
            </a:r>
            <a:r>
              <a:rPr lang="en-US" sz="4800" b="1" dirty="0">
                <a:solidFill>
                  <a:schemeClr val="tx1"/>
                </a:solidFill>
                <a:latin typeface="Verdana (Headings)"/>
              </a:rPr>
              <a:t>DUNG</a:t>
            </a:r>
            <a:endParaRPr lang="en-US" sz="4400" b="1" dirty="0">
              <a:solidFill>
                <a:schemeClr val="tx1"/>
              </a:solidFill>
              <a:latin typeface="Verdana (Headings)"/>
            </a:endParaRPr>
          </a:p>
        </p:txBody>
      </p:sp>
      <p:graphicFrame>
        <p:nvGraphicFramePr>
          <p:cNvPr id="2" name="Diagram 1"/>
          <p:cNvGraphicFramePr/>
          <p:nvPr>
            <p:extLst>
              <p:ext uri="{D42A27DB-BD31-4B8C-83A1-F6EECF244321}">
                <p14:modId xmlns:p14="http://schemas.microsoft.com/office/powerpoint/2010/main" val="3237125334"/>
              </p:ext>
            </p:extLst>
          </p:nvPr>
        </p:nvGraphicFramePr>
        <p:xfrm>
          <a:off x="661183" y="1547448"/>
          <a:ext cx="10466362" cy="4909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p:cNvGrpSpPr/>
          <p:nvPr/>
        </p:nvGrpSpPr>
        <p:grpSpPr>
          <a:xfrm>
            <a:off x="2371578" y="1626066"/>
            <a:ext cx="745586" cy="3712371"/>
            <a:chOff x="2430571" y="1674055"/>
            <a:chExt cx="745586" cy="4539059"/>
          </a:xfrm>
        </p:grpSpPr>
        <p:sp>
          <p:nvSpPr>
            <p:cNvPr id="7" name="TextBox 6"/>
            <p:cNvSpPr txBox="1"/>
            <p:nvPr/>
          </p:nvSpPr>
          <p:spPr>
            <a:xfrm>
              <a:off x="2534067" y="1674055"/>
              <a:ext cx="225083" cy="584775"/>
            </a:xfrm>
            <a:prstGeom prst="rect">
              <a:avLst/>
            </a:prstGeom>
            <a:noFill/>
          </p:spPr>
          <p:txBody>
            <a:bodyPr wrap="square" rtlCol="0">
              <a:spAutoFit/>
            </a:bodyPr>
            <a:lstStyle/>
            <a:p>
              <a:r>
                <a:rPr lang="en-GB" sz="3200" b="1" dirty="0"/>
                <a:t>I</a:t>
              </a:r>
            </a:p>
          </p:txBody>
        </p:sp>
        <p:sp>
          <p:nvSpPr>
            <p:cNvPr id="30" name="TextBox 29"/>
            <p:cNvSpPr txBox="1"/>
            <p:nvPr/>
          </p:nvSpPr>
          <p:spPr>
            <a:xfrm>
              <a:off x="2430571" y="4254302"/>
              <a:ext cx="560825" cy="714995"/>
            </a:xfrm>
            <a:prstGeom prst="rect">
              <a:avLst/>
            </a:prstGeom>
            <a:noFill/>
          </p:spPr>
          <p:txBody>
            <a:bodyPr wrap="square" rtlCol="0">
              <a:spAutoFit/>
            </a:bodyPr>
            <a:lstStyle/>
            <a:p>
              <a:r>
                <a:rPr lang="en-GB" sz="3200" b="1" dirty="0">
                  <a:solidFill>
                    <a:schemeClr val="bg1"/>
                  </a:solidFill>
                </a:rPr>
                <a:t>III</a:t>
              </a:r>
            </a:p>
          </p:txBody>
        </p:sp>
        <p:sp>
          <p:nvSpPr>
            <p:cNvPr id="31" name="TextBox 30"/>
            <p:cNvSpPr txBox="1"/>
            <p:nvPr/>
          </p:nvSpPr>
          <p:spPr>
            <a:xfrm>
              <a:off x="2430571" y="5498119"/>
              <a:ext cx="745586" cy="714995"/>
            </a:xfrm>
            <a:prstGeom prst="rect">
              <a:avLst/>
            </a:prstGeom>
            <a:noFill/>
          </p:spPr>
          <p:txBody>
            <a:bodyPr wrap="square" rtlCol="0">
              <a:spAutoFit/>
            </a:bodyPr>
            <a:lstStyle/>
            <a:p>
              <a:r>
                <a:rPr lang="en-GB" sz="3200" b="1" dirty="0">
                  <a:solidFill>
                    <a:schemeClr val="bg1"/>
                  </a:solidFill>
                </a:rPr>
                <a:t>IV</a:t>
              </a:r>
            </a:p>
          </p:txBody>
        </p:sp>
        <p:sp>
          <p:nvSpPr>
            <p:cNvPr id="32" name="TextBox 31"/>
            <p:cNvSpPr txBox="1"/>
            <p:nvPr/>
          </p:nvSpPr>
          <p:spPr>
            <a:xfrm>
              <a:off x="2498900" y="2964178"/>
              <a:ext cx="476419" cy="714995"/>
            </a:xfrm>
            <a:prstGeom prst="rect">
              <a:avLst/>
            </a:prstGeom>
            <a:noFill/>
          </p:spPr>
          <p:txBody>
            <a:bodyPr wrap="square" rtlCol="0">
              <a:spAutoFit/>
            </a:bodyPr>
            <a:lstStyle/>
            <a:p>
              <a:r>
                <a:rPr lang="en-GB" sz="3200" b="1" dirty="0">
                  <a:solidFill>
                    <a:schemeClr val="bg1"/>
                  </a:solidFill>
                </a:rPr>
                <a:t>II</a:t>
              </a:r>
            </a:p>
          </p:txBody>
        </p:sp>
      </p:grpSp>
      <p:sp>
        <p:nvSpPr>
          <p:cNvPr id="9" name="TextBox 8">
            <a:extLst>
              <a:ext uri="{FF2B5EF4-FFF2-40B4-BE49-F238E27FC236}">
                <a16:creationId xmlns:a16="http://schemas.microsoft.com/office/drawing/2014/main" id="{5C4A002A-BA93-4058-83A3-3367CC80543F}"/>
              </a:ext>
            </a:extLst>
          </p:cNvPr>
          <p:cNvSpPr txBox="1"/>
          <p:nvPr/>
        </p:nvSpPr>
        <p:spPr>
          <a:xfrm>
            <a:off x="2380850" y="5770947"/>
            <a:ext cx="745586" cy="584775"/>
          </a:xfrm>
          <a:prstGeom prst="rect">
            <a:avLst/>
          </a:prstGeom>
          <a:noFill/>
        </p:spPr>
        <p:txBody>
          <a:bodyPr wrap="square" rtlCol="0">
            <a:spAutoFit/>
          </a:bodyPr>
          <a:lstStyle/>
          <a:p>
            <a:r>
              <a:rPr lang="en-GB" sz="3200" b="1" dirty="0">
                <a:solidFill>
                  <a:schemeClr val="bg1"/>
                </a:solidFill>
              </a:rPr>
              <a:t>V</a:t>
            </a:r>
          </a:p>
        </p:txBody>
      </p:sp>
    </p:spTree>
    <p:extLst>
      <p:ext uri="{BB962C8B-B14F-4D97-AF65-F5344CB8AC3E}">
        <p14:creationId xmlns:p14="http://schemas.microsoft.com/office/powerpoint/2010/main" val="1502940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
          <p:cNvSpPr>
            <a:spLocks noChangeArrowheads="1"/>
          </p:cNvSpPr>
          <p:nvPr/>
        </p:nvSpPr>
        <p:spPr bwMode="auto">
          <a:xfrm>
            <a:off x="640080" y="325369"/>
            <a:ext cx="4368602" cy="195684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ct val="0"/>
              </a:spcBef>
              <a:spcAft>
                <a:spcPts val="600"/>
              </a:spcAft>
            </a:pPr>
            <a:r>
              <a:rPr lang="en-US" altLang="en-US" sz="5000" b="1">
                <a:latin typeface="+mj-lt"/>
                <a:ea typeface="+mj-ea"/>
                <a:cs typeface="+mj-cs"/>
              </a:rPr>
              <a:t>Học tăng cường</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
          <p:cNvSpPr txBox="1">
            <a:spLocks noChangeArrowheads="1"/>
          </p:cNvSpPr>
          <p:nvPr/>
        </p:nvSpPr>
        <p:spPr>
          <a:xfrm>
            <a:off x="640080" y="2872899"/>
            <a:ext cx="4243589" cy="3320668"/>
          </a:xfrm>
          <a:prstGeom prst="rect">
            <a:avLst/>
          </a:prstGeom>
        </p:spPr>
        <p:txBody>
          <a:bodyPr vert="horz" lIns="91440" tIns="45720" rIns="91440" bIns="45720" rtlCol="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228600" algn="just">
              <a:lnSpc>
                <a:spcPct val="90000"/>
              </a:lnSpc>
              <a:spcAft>
                <a:spcPts val="600"/>
              </a:spcAft>
              <a:buFont typeface="Arial" panose="020B0604020202020204" pitchFamily="34" charset="0"/>
              <a:buChar char="•"/>
            </a:pPr>
            <a:r>
              <a:rPr lang="en-US" altLang="en-US" sz="2800">
                <a:solidFill>
                  <a:schemeClr val="tx1"/>
                </a:solidFill>
                <a:latin typeface="+mn-lt"/>
                <a:ea typeface="+mn-ea"/>
                <a:cs typeface="+mn-cs"/>
              </a:rPr>
              <a:t>Một phương pháp Học máy</a:t>
            </a:r>
          </a:p>
          <a:p>
            <a:pPr marL="457200" indent="-228600" algn="just">
              <a:lnSpc>
                <a:spcPct val="90000"/>
              </a:lnSpc>
              <a:spcAft>
                <a:spcPts val="600"/>
              </a:spcAft>
              <a:buFont typeface="Arial" panose="020B0604020202020204" pitchFamily="34" charset="0"/>
              <a:buChar char="•"/>
            </a:pPr>
            <a:r>
              <a:rPr lang="en-US" altLang="en-US" sz="2800">
                <a:solidFill>
                  <a:schemeClr val="tx1"/>
                </a:solidFill>
                <a:latin typeface="+mn-lt"/>
                <a:ea typeface="+mn-ea"/>
                <a:cs typeface="+mn-cs"/>
              </a:rPr>
              <a:t>Không cần dữ liệu đã dán nhãn hay giám sát viên mà sẽ dựa vào chính kinh nghiệm của bản thân tác tử.</a:t>
            </a:r>
          </a:p>
          <a:p>
            <a:pPr marL="457200" indent="-228600" algn="just">
              <a:lnSpc>
                <a:spcPct val="90000"/>
              </a:lnSpc>
              <a:spcAft>
                <a:spcPts val="600"/>
              </a:spcAft>
              <a:buFont typeface="Arial" panose="020B0604020202020204" pitchFamily="34" charset="0"/>
              <a:buChar char="•"/>
            </a:pPr>
            <a:r>
              <a:rPr lang="en-US" altLang="en-US" sz="2800">
                <a:solidFill>
                  <a:schemeClr val="tx1"/>
                </a:solidFill>
                <a:latin typeface="+mn-lt"/>
                <a:ea typeface="+mn-ea"/>
                <a:cs typeface="+mn-cs"/>
              </a:rPr>
              <a:t>Khám phá và khai thác để đạt được mục tiêu.</a:t>
            </a:r>
          </a:p>
        </p:txBody>
      </p:sp>
      <p:pic>
        <p:nvPicPr>
          <p:cNvPr id="1028" name="Picture 4" descr="Image for post"/>
          <p:cNvPicPr>
            <a:picLocks noChangeAspect="1" noChangeArrowheads="1"/>
          </p:cNvPicPr>
          <p:nvPr/>
        </p:nvPicPr>
        <p:blipFill rotWithShape="1">
          <a:blip r:embed="rId3">
            <a:extLst>
              <a:ext uri="{28A0092B-C50C-407E-A947-70E740481C1C}">
                <a14:useLocalDpi xmlns:a14="http://schemas.microsoft.com/office/drawing/2010/main" val="0"/>
              </a:ext>
            </a:extLst>
          </a:blip>
          <a:srcRect l="10136" r="14637"/>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516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
        <p:cNvGrpSpPr/>
        <p:nvPr/>
      </p:nvGrpSpPr>
      <p:grpSpPr>
        <a:xfrm>
          <a:off x="0" y="0"/>
          <a:ext cx="0" cy="0"/>
          <a:chOff x="0" y="0"/>
          <a:chExt cx="0" cy="0"/>
        </a:xfrm>
      </p:grpSpPr>
      <p:sp>
        <p:nvSpPr>
          <p:cNvPr id="83" name="Flowchart: Document 8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
          <p:cNvSpPr>
            <a:spLocks noChangeArrowheads="1"/>
          </p:cNvSpPr>
          <p:nvPr/>
        </p:nvSpPr>
        <p:spPr bwMode="auto">
          <a:xfrm>
            <a:off x="722024" y="171162"/>
            <a:ext cx="3045304" cy="237114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p>
            <a:pPr algn="just">
              <a:lnSpc>
                <a:spcPct val="90000"/>
              </a:lnSpc>
              <a:spcBef>
                <a:spcPct val="0"/>
              </a:spcBef>
              <a:spcAft>
                <a:spcPts val="600"/>
              </a:spcAft>
            </a:pPr>
            <a:r>
              <a:rPr lang="en-US" altLang="en-US" sz="3600" b="1" kern="1200">
                <a:solidFill>
                  <a:srgbClr val="FFFFFF"/>
                </a:solidFill>
                <a:latin typeface="+mj-lt"/>
                <a:ea typeface="+mj-ea"/>
                <a:cs typeface="+mj-cs"/>
              </a:rPr>
              <a:t>So sánh với các phương pháp Học máy khác</a:t>
            </a:r>
          </a:p>
        </p:txBody>
      </p:sp>
      <p:sp>
        <p:nvSpPr>
          <p:cNvPr id="6" name="Rectangle 3"/>
          <p:cNvSpPr txBox="1">
            <a:spLocks noChangeArrowheads="1"/>
          </p:cNvSpPr>
          <p:nvPr/>
        </p:nvSpPr>
        <p:spPr>
          <a:xfrm>
            <a:off x="722024" y="1326228"/>
            <a:ext cx="10564812" cy="180029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lgn="just">
              <a:buFont typeface="Wingdings" panose="05000000000000000000" pitchFamily="2" charset="2"/>
              <a:buChar char="ü"/>
            </a:pPr>
            <a:endParaRPr lang="en-US" altLang="en-US" sz="2800" dirty="0"/>
          </a:p>
        </p:txBody>
      </p:sp>
      <p:graphicFrame>
        <p:nvGraphicFramePr>
          <p:cNvPr id="2" name="Table 1">
            <a:extLst>
              <a:ext uri="{FF2B5EF4-FFF2-40B4-BE49-F238E27FC236}">
                <a16:creationId xmlns:a16="http://schemas.microsoft.com/office/drawing/2014/main" id="{4CCF300A-EC4A-418A-896E-B7D5D551E978}"/>
              </a:ext>
            </a:extLst>
          </p:cNvPr>
          <p:cNvGraphicFramePr>
            <a:graphicFrameLocks noGrp="1"/>
          </p:cNvGraphicFramePr>
          <p:nvPr>
            <p:extLst>
              <p:ext uri="{D42A27DB-BD31-4B8C-83A1-F6EECF244321}">
                <p14:modId xmlns:p14="http://schemas.microsoft.com/office/powerpoint/2010/main" val="4134215975"/>
              </p:ext>
            </p:extLst>
          </p:nvPr>
        </p:nvGraphicFramePr>
        <p:xfrm>
          <a:off x="4207933" y="1025275"/>
          <a:ext cx="7347539" cy="4808427"/>
        </p:xfrm>
        <a:graphic>
          <a:graphicData uri="http://schemas.openxmlformats.org/drawingml/2006/table">
            <a:tbl>
              <a:tblPr firstRow="1" bandRow="1">
                <a:tableStyleId>{5C22544A-7EE6-4342-B048-85BDC9FD1C3A}</a:tableStyleId>
              </a:tblPr>
              <a:tblGrid>
                <a:gridCol w="1153706">
                  <a:extLst>
                    <a:ext uri="{9D8B030D-6E8A-4147-A177-3AD203B41FA5}">
                      <a16:colId xmlns:a16="http://schemas.microsoft.com/office/drawing/2014/main" val="1001892987"/>
                    </a:ext>
                  </a:extLst>
                </a:gridCol>
                <a:gridCol w="2038905">
                  <a:extLst>
                    <a:ext uri="{9D8B030D-6E8A-4147-A177-3AD203B41FA5}">
                      <a16:colId xmlns:a16="http://schemas.microsoft.com/office/drawing/2014/main" val="1744204205"/>
                    </a:ext>
                  </a:extLst>
                </a:gridCol>
                <a:gridCol w="2058411">
                  <a:extLst>
                    <a:ext uri="{9D8B030D-6E8A-4147-A177-3AD203B41FA5}">
                      <a16:colId xmlns:a16="http://schemas.microsoft.com/office/drawing/2014/main" val="3868414167"/>
                    </a:ext>
                  </a:extLst>
                </a:gridCol>
                <a:gridCol w="2096517">
                  <a:extLst>
                    <a:ext uri="{9D8B030D-6E8A-4147-A177-3AD203B41FA5}">
                      <a16:colId xmlns:a16="http://schemas.microsoft.com/office/drawing/2014/main" val="3577605377"/>
                    </a:ext>
                  </a:extLst>
                </a:gridCol>
              </a:tblGrid>
              <a:tr h="771477">
                <a:tc>
                  <a:txBody>
                    <a:bodyPr/>
                    <a:lstStyle/>
                    <a:p>
                      <a:pPr marL="0" marR="0" algn="ctr">
                        <a:lnSpc>
                          <a:spcPct val="115000"/>
                        </a:lnSpc>
                        <a:spcBef>
                          <a:spcPts val="0"/>
                        </a:spcBef>
                        <a:spcAft>
                          <a:spcPts val="0"/>
                        </a:spcAft>
                      </a:pPr>
                      <a:r>
                        <a:rPr lang="vi-VN" sz="1800" b="1">
                          <a:effectLst/>
                        </a:rPr>
                        <a:t>Tiêu chí</a:t>
                      </a:r>
                      <a:endParaRPr lang="en-US" sz="1800" b="1">
                        <a:effectLst/>
                        <a:latin typeface="Arial" panose="020B0604020202020204" pitchFamily="34" charset="0"/>
                        <a:ea typeface="Arial" panose="020B0604020202020204" pitchFamily="34" charset="0"/>
                      </a:endParaRPr>
                    </a:p>
                  </a:txBody>
                  <a:tcPr marL="63811" marR="63811" marT="63811" marB="63811"/>
                </a:tc>
                <a:tc>
                  <a:txBody>
                    <a:bodyPr/>
                    <a:lstStyle/>
                    <a:p>
                      <a:pPr marL="0" marR="0" algn="ctr">
                        <a:lnSpc>
                          <a:spcPct val="115000"/>
                        </a:lnSpc>
                        <a:spcBef>
                          <a:spcPts val="0"/>
                        </a:spcBef>
                        <a:spcAft>
                          <a:spcPts val="0"/>
                        </a:spcAft>
                      </a:pPr>
                      <a:r>
                        <a:rPr lang="vi-VN" sz="1800" b="1">
                          <a:effectLst/>
                        </a:rPr>
                        <a:t>Học có giám sát</a:t>
                      </a:r>
                      <a:endParaRPr lang="en-US" sz="1800" b="1">
                        <a:effectLst/>
                        <a:latin typeface="Arial" panose="020B0604020202020204" pitchFamily="34" charset="0"/>
                        <a:ea typeface="Arial" panose="020B0604020202020204" pitchFamily="34" charset="0"/>
                      </a:endParaRPr>
                    </a:p>
                  </a:txBody>
                  <a:tcPr marL="63811" marR="63811" marT="63811" marB="63811"/>
                </a:tc>
                <a:tc>
                  <a:txBody>
                    <a:bodyPr/>
                    <a:lstStyle/>
                    <a:p>
                      <a:pPr marL="0" marR="0" algn="ctr">
                        <a:lnSpc>
                          <a:spcPct val="115000"/>
                        </a:lnSpc>
                        <a:spcBef>
                          <a:spcPts val="0"/>
                        </a:spcBef>
                        <a:spcAft>
                          <a:spcPts val="0"/>
                        </a:spcAft>
                      </a:pPr>
                      <a:r>
                        <a:rPr lang="vi-VN" sz="1800" b="1">
                          <a:effectLst/>
                        </a:rPr>
                        <a:t>Học không giám sát</a:t>
                      </a:r>
                      <a:endParaRPr lang="en-US" sz="1800" b="1">
                        <a:effectLst/>
                        <a:latin typeface="Arial" panose="020B0604020202020204" pitchFamily="34" charset="0"/>
                        <a:ea typeface="Arial" panose="020B0604020202020204" pitchFamily="34" charset="0"/>
                      </a:endParaRPr>
                    </a:p>
                  </a:txBody>
                  <a:tcPr marL="63811" marR="63811" marT="63811" marB="63811"/>
                </a:tc>
                <a:tc>
                  <a:txBody>
                    <a:bodyPr/>
                    <a:lstStyle/>
                    <a:p>
                      <a:pPr marL="0" marR="0" algn="ctr">
                        <a:lnSpc>
                          <a:spcPct val="115000"/>
                        </a:lnSpc>
                        <a:spcBef>
                          <a:spcPts val="0"/>
                        </a:spcBef>
                        <a:spcAft>
                          <a:spcPts val="0"/>
                        </a:spcAft>
                      </a:pPr>
                      <a:r>
                        <a:rPr lang="vi-VN" sz="1800" b="1">
                          <a:effectLst/>
                        </a:rPr>
                        <a:t>Học tăng cường</a:t>
                      </a:r>
                      <a:endParaRPr lang="en-US" sz="1800" b="1">
                        <a:effectLst/>
                        <a:latin typeface="Arial" panose="020B0604020202020204" pitchFamily="34" charset="0"/>
                        <a:ea typeface="Arial" panose="020B0604020202020204" pitchFamily="34" charset="0"/>
                      </a:endParaRPr>
                    </a:p>
                  </a:txBody>
                  <a:tcPr marL="63811" marR="63811" marT="63811" marB="63811"/>
                </a:tc>
                <a:extLst>
                  <a:ext uri="{0D108BD9-81ED-4DB2-BD59-A6C34878D82A}">
                    <a16:rowId xmlns:a16="http://schemas.microsoft.com/office/drawing/2014/main" val="374449015"/>
                  </a:ext>
                </a:extLst>
              </a:tr>
              <a:tr h="1405505">
                <a:tc>
                  <a:txBody>
                    <a:bodyPr/>
                    <a:lstStyle/>
                    <a:p>
                      <a:pPr marL="0" marR="0" algn="l">
                        <a:lnSpc>
                          <a:spcPct val="115000"/>
                        </a:lnSpc>
                        <a:spcBef>
                          <a:spcPts val="0"/>
                        </a:spcBef>
                        <a:spcAft>
                          <a:spcPts val="0"/>
                        </a:spcAft>
                      </a:pPr>
                      <a:r>
                        <a:rPr lang="vi-VN" sz="1800" b="1">
                          <a:effectLst/>
                        </a:rPr>
                        <a:t>Đặc điểm</a:t>
                      </a:r>
                      <a:endParaRPr lang="en-US" sz="1800" b="1">
                        <a:effectLst/>
                        <a:latin typeface="Arial" panose="020B0604020202020204" pitchFamily="34" charset="0"/>
                        <a:ea typeface="Arial" panose="020B0604020202020204" pitchFamily="34" charset="0"/>
                      </a:endParaRPr>
                    </a:p>
                  </a:txBody>
                  <a:tcPr marL="63811" marR="63811" marT="63811" marB="63811"/>
                </a:tc>
                <a:tc>
                  <a:txBody>
                    <a:bodyPr/>
                    <a:lstStyle/>
                    <a:p>
                      <a:pPr marL="0" marR="0" algn="just">
                        <a:lnSpc>
                          <a:spcPct val="115000"/>
                        </a:lnSpc>
                        <a:spcBef>
                          <a:spcPts val="0"/>
                        </a:spcBef>
                        <a:spcAft>
                          <a:spcPts val="0"/>
                        </a:spcAft>
                      </a:pPr>
                      <a:r>
                        <a:rPr lang="vi-VN" sz="1800">
                          <a:effectLst/>
                        </a:rPr>
                        <a:t>Học bởi dữ liệu đã được dán nhãn</a:t>
                      </a:r>
                      <a:endParaRPr lang="en-US" sz="1800">
                        <a:effectLst/>
                        <a:latin typeface="Arial" panose="020B0604020202020204" pitchFamily="34" charset="0"/>
                        <a:ea typeface="Arial" panose="020B0604020202020204" pitchFamily="34" charset="0"/>
                      </a:endParaRPr>
                    </a:p>
                  </a:txBody>
                  <a:tcPr marL="63811" marR="63811" marT="63811" marB="63811"/>
                </a:tc>
                <a:tc>
                  <a:txBody>
                    <a:bodyPr/>
                    <a:lstStyle/>
                    <a:p>
                      <a:pPr marL="0" marR="0" algn="just">
                        <a:lnSpc>
                          <a:spcPct val="115000"/>
                        </a:lnSpc>
                        <a:spcBef>
                          <a:spcPts val="0"/>
                        </a:spcBef>
                        <a:spcAft>
                          <a:spcPts val="0"/>
                        </a:spcAft>
                      </a:pPr>
                      <a:r>
                        <a:rPr lang="vi-VN" sz="1800">
                          <a:effectLst/>
                        </a:rPr>
                        <a:t>Được huấn luyện sử dụng dữ liệu không có dán nhãn</a:t>
                      </a:r>
                      <a:endParaRPr lang="en-US" sz="1800">
                        <a:effectLst/>
                        <a:latin typeface="Arial" panose="020B0604020202020204" pitchFamily="34" charset="0"/>
                        <a:ea typeface="Arial" panose="020B0604020202020204" pitchFamily="34" charset="0"/>
                      </a:endParaRPr>
                    </a:p>
                  </a:txBody>
                  <a:tcPr marL="63811" marR="63811" marT="63811" marB="63811"/>
                </a:tc>
                <a:tc>
                  <a:txBody>
                    <a:bodyPr/>
                    <a:lstStyle/>
                    <a:p>
                      <a:pPr marL="0" marR="0" algn="just">
                        <a:lnSpc>
                          <a:spcPct val="115000"/>
                        </a:lnSpc>
                        <a:spcBef>
                          <a:spcPts val="0"/>
                        </a:spcBef>
                        <a:spcAft>
                          <a:spcPts val="0"/>
                        </a:spcAft>
                      </a:pPr>
                      <a:r>
                        <a:rPr lang="vi-VN" sz="1800">
                          <a:effectLst/>
                        </a:rPr>
                        <a:t>Học thông qua tương tác với môi trường (với kết quả, phần thưởng)</a:t>
                      </a:r>
                      <a:endParaRPr lang="en-US" sz="1800">
                        <a:effectLst/>
                        <a:latin typeface="Arial" panose="020B0604020202020204" pitchFamily="34" charset="0"/>
                        <a:ea typeface="Arial" panose="020B0604020202020204" pitchFamily="34" charset="0"/>
                      </a:endParaRPr>
                    </a:p>
                  </a:txBody>
                  <a:tcPr marL="63811" marR="63811" marT="63811" marB="63811"/>
                </a:tc>
                <a:extLst>
                  <a:ext uri="{0D108BD9-81ED-4DB2-BD59-A6C34878D82A}">
                    <a16:rowId xmlns:a16="http://schemas.microsoft.com/office/drawing/2014/main" val="2980392021"/>
                  </a:ext>
                </a:extLst>
              </a:tr>
              <a:tr h="771477">
                <a:tc>
                  <a:txBody>
                    <a:bodyPr/>
                    <a:lstStyle/>
                    <a:p>
                      <a:pPr marL="0" marR="0" algn="l">
                        <a:lnSpc>
                          <a:spcPct val="115000"/>
                        </a:lnSpc>
                        <a:spcBef>
                          <a:spcPts val="0"/>
                        </a:spcBef>
                        <a:spcAft>
                          <a:spcPts val="0"/>
                        </a:spcAft>
                      </a:pPr>
                      <a:r>
                        <a:rPr lang="vi-VN" sz="1800" b="1">
                          <a:effectLst/>
                        </a:rPr>
                        <a:t>Kiểu dữ liệu</a:t>
                      </a:r>
                      <a:endParaRPr lang="en-US" sz="1800" b="1">
                        <a:effectLst/>
                        <a:latin typeface="Arial" panose="020B0604020202020204" pitchFamily="34" charset="0"/>
                        <a:ea typeface="Arial" panose="020B0604020202020204" pitchFamily="34" charset="0"/>
                      </a:endParaRPr>
                    </a:p>
                  </a:txBody>
                  <a:tcPr marL="63811" marR="63811" marT="63811" marB="63811"/>
                </a:tc>
                <a:tc>
                  <a:txBody>
                    <a:bodyPr/>
                    <a:lstStyle/>
                    <a:p>
                      <a:pPr marL="0" marR="0" algn="just">
                        <a:lnSpc>
                          <a:spcPct val="115000"/>
                        </a:lnSpc>
                        <a:spcBef>
                          <a:spcPts val="0"/>
                        </a:spcBef>
                        <a:spcAft>
                          <a:spcPts val="0"/>
                        </a:spcAft>
                      </a:pPr>
                      <a:r>
                        <a:rPr lang="vi-VN" sz="1800">
                          <a:effectLst/>
                        </a:rPr>
                        <a:t>Dán nhãn</a:t>
                      </a:r>
                      <a:endParaRPr lang="en-US" sz="1800">
                        <a:effectLst/>
                        <a:latin typeface="Arial" panose="020B0604020202020204" pitchFamily="34" charset="0"/>
                        <a:ea typeface="Arial" panose="020B0604020202020204" pitchFamily="34" charset="0"/>
                      </a:endParaRPr>
                    </a:p>
                  </a:txBody>
                  <a:tcPr marL="63811" marR="63811" marT="63811" marB="63811"/>
                </a:tc>
                <a:tc>
                  <a:txBody>
                    <a:bodyPr/>
                    <a:lstStyle/>
                    <a:p>
                      <a:pPr marL="0" marR="0" algn="just">
                        <a:lnSpc>
                          <a:spcPct val="115000"/>
                        </a:lnSpc>
                        <a:spcBef>
                          <a:spcPts val="0"/>
                        </a:spcBef>
                        <a:spcAft>
                          <a:spcPts val="0"/>
                        </a:spcAft>
                      </a:pPr>
                      <a:r>
                        <a:rPr lang="vi-VN" sz="1800">
                          <a:effectLst/>
                        </a:rPr>
                        <a:t>Không dán nhãn</a:t>
                      </a:r>
                      <a:endParaRPr lang="en-US" sz="1800">
                        <a:effectLst/>
                        <a:latin typeface="Arial" panose="020B0604020202020204" pitchFamily="34" charset="0"/>
                        <a:ea typeface="Arial" panose="020B0604020202020204" pitchFamily="34" charset="0"/>
                      </a:endParaRPr>
                    </a:p>
                  </a:txBody>
                  <a:tcPr marL="63811" marR="63811" marT="63811" marB="63811"/>
                </a:tc>
                <a:tc>
                  <a:txBody>
                    <a:bodyPr/>
                    <a:lstStyle/>
                    <a:p>
                      <a:pPr marL="0" marR="0" algn="just">
                        <a:lnSpc>
                          <a:spcPct val="115000"/>
                        </a:lnSpc>
                        <a:spcBef>
                          <a:spcPts val="0"/>
                        </a:spcBef>
                        <a:spcAft>
                          <a:spcPts val="0"/>
                        </a:spcAft>
                      </a:pPr>
                      <a:r>
                        <a:rPr lang="vi-VN" sz="1800">
                          <a:effectLst/>
                        </a:rPr>
                        <a:t>Tích lũy và khám phá</a:t>
                      </a:r>
                      <a:endParaRPr lang="en-US" sz="1800">
                        <a:effectLst/>
                        <a:latin typeface="Arial" panose="020B0604020202020204" pitchFamily="34" charset="0"/>
                        <a:ea typeface="Arial" panose="020B0604020202020204" pitchFamily="34" charset="0"/>
                      </a:endParaRPr>
                    </a:p>
                  </a:txBody>
                  <a:tcPr marL="63811" marR="63811" marT="63811" marB="63811"/>
                </a:tc>
                <a:extLst>
                  <a:ext uri="{0D108BD9-81ED-4DB2-BD59-A6C34878D82A}">
                    <a16:rowId xmlns:a16="http://schemas.microsoft.com/office/drawing/2014/main" val="3157933632"/>
                  </a:ext>
                </a:extLst>
              </a:tr>
              <a:tr h="1088491">
                <a:tc>
                  <a:txBody>
                    <a:bodyPr/>
                    <a:lstStyle/>
                    <a:p>
                      <a:pPr marL="0" marR="0" algn="l">
                        <a:lnSpc>
                          <a:spcPct val="115000"/>
                        </a:lnSpc>
                        <a:spcBef>
                          <a:spcPts val="0"/>
                        </a:spcBef>
                        <a:spcAft>
                          <a:spcPts val="0"/>
                        </a:spcAft>
                      </a:pPr>
                      <a:r>
                        <a:rPr lang="vi-VN" sz="1800" b="1">
                          <a:effectLst/>
                        </a:rPr>
                        <a:t>Kiểu bài toán</a:t>
                      </a:r>
                      <a:endParaRPr lang="en-US" sz="1800" b="1">
                        <a:effectLst/>
                        <a:latin typeface="Arial" panose="020B0604020202020204" pitchFamily="34" charset="0"/>
                        <a:ea typeface="Arial" panose="020B0604020202020204" pitchFamily="34" charset="0"/>
                      </a:endParaRPr>
                    </a:p>
                  </a:txBody>
                  <a:tcPr marL="63811" marR="63811" marT="63811" marB="63811"/>
                </a:tc>
                <a:tc>
                  <a:txBody>
                    <a:bodyPr/>
                    <a:lstStyle/>
                    <a:p>
                      <a:pPr marL="0" marR="0" algn="just">
                        <a:lnSpc>
                          <a:spcPct val="115000"/>
                        </a:lnSpc>
                        <a:spcBef>
                          <a:spcPts val="0"/>
                        </a:spcBef>
                        <a:spcAft>
                          <a:spcPts val="0"/>
                        </a:spcAft>
                      </a:pPr>
                      <a:r>
                        <a:rPr lang="vi-VN" sz="1800">
                          <a:effectLst/>
                        </a:rPr>
                        <a:t>Hồi quy và phân loại</a:t>
                      </a:r>
                      <a:endParaRPr lang="en-US" sz="1800">
                        <a:effectLst/>
                        <a:latin typeface="Arial" panose="020B0604020202020204" pitchFamily="34" charset="0"/>
                        <a:ea typeface="Arial" panose="020B0604020202020204" pitchFamily="34" charset="0"/>
                      </a:endParaRPr>
                    </a:p>
                  </a:txBody>
                  <a:tcPr marL="63811" marR="63811" marT="63811" marB="63811"/>
                </a:tc>
                <a:tc>
                  <a:txBody>
                    <a:bodyPr/>
                    <a:lstStyle/>
                    <a:p>
                      <a:pPr marL="0" marR="0" algn="just">
                        <a:lnSpc>
                          <a:spcPct val="115000"/>
                        </a:lnSpc>
                        <a:spcBef>
                          <a:spcPts val="0"/>
                        </a:spcBef>
                        <a:spcAft>
                          <a:spcPts val="0"/>
                        </a:spcAft>
                      </a:pPr>
                      <a:r>
                        <a:rPr lang="vi-VN" sz="1800">
                          <a:effectLst/>
                        </a:rPr>
                        <a:t>Liên kết và phân cụm</a:t>
                      </a:r>
                      <a:endParaRPr lang="en-US" sz="1800">
                        <a:effectLst/>
                        <a:latin typeface="Arial" panose="020B0604020202020204" pitchFamily="34" charset="0"/>
                        <a:ea typeface="Arial" panose="020B0604020202020204" pitchFamily="34" charset="0"/>
                      </a:endParaRPr>
                    </a:p>
                  </a:txBody>
                  <a:tcPr marL="63811" marR="63811" marT="63811" marB="63811"/>
                </a:tc>
                <a:tc>
                  <a:txBody>
                    <a:bodyPr/>
                    <a:lstStyle/>
                    <a:p>
                      <a:pPr marL="0" marR="0" algn="just">
                        <a:lnSpc>
                          <a:spcPct val="115000"/>
                        </a:lnSpc>
                        <a:spcBef>
                          <a:spcPts val="0"/>
                        </a:spcBef>
                        <a:spcAft>
                          <a:spcPts val="0"/>
                        </a:spcAft>
                      </a:pPr>
                      <a:r>
                        <a:rPr lang="vi-VN" sz="1800">
                          <a:effectLst/>
                        </a:rPr>
                        <a:t>Tích lũy và khám phá</a:t>
                      </a:r>
                      <a:endParaRPr lang="en-US" sz="1800">
                        <a:effectLst/>
                      </a:endParaRPr>
                    </a:p>
                    <a:p>
                      <a:pPr marL="0" marR="0" algn="just">
                        <a:lnSpc>
                          <a:spcPct val="115000"/>
                        </a:lnSpc>
                        <a:spcBef>
                          <a:spcPts val="0"/>
                        </a:spcBef>
                        <a:spcAft>
                          <a:spcPts val="0"/>
                        </a:spcAft>
                      </a:pPr>
                      <a:r>
                        <a:rPr lang="vi-VN" sz="1800">
                          <a:effectLst/>
                        </a:rPr>
                        <a:t> </a:t>
                      </a:r>
                      <a:endParaRPr lang="en-US" sz="1800">
                        <a:effectLst/>
                        <a:latin typeface="Arial" panose="020B0604020202020204" pitchFamily="34" charset="0"/>
                        <a:ea typeface="Arial" panose="020B0604020202020204" pitchFamily="34" charset="0"/>
                      </a:endParaRPr>
                    </a:p>
                  </a:txBody>
                  <a:tcPr marL="63811" marR="63811" marT="63811" marB="63811"/>
                </a:tc>
                <a:extLst>
                  <a:ext uri="{0D108BD9-81ED-4DB2-BD59-A6C34878D82A}">
                    <a16:rowId xmlns:a16="http://schemas.microsoft.com/office/drawing/2014/main" val="4107292490"/>
                  </a:ext>
                </a:extLst>
              </a:tr>
              <a:tr h="771477">
                <a:tc>
                  <a:txBody>
                    <a:bodyPr/>
                    <a:lstStyle/>
                    <a:p>
                      <a:pPr marL="0" marR="0" algn="l">
                        <a:lnSpc>
                          <a:spcPct val="115000"/>
                        </a:lnSpc>
                        <a:spcBef>
                          <a:spcPts val="0"/>
                        </a:spcBef>
                        <a:spcAft>
                          <a:spcPts val="0"/>
                        </a:spcAft>
                      </a:pPr>
                      <a:r>
                        <a:rPr lang="vi-VN" sz="1800" b="1">
                          <a:effectLst/>
                        </a:rPr>
                        <a:t>Giám sát viên</a:t>
                      </a:r>
                      <a:endParaRPr lang="en-US" sz="1800" b="1">
                        <a:effectLst/>
                        <a:latin typeface="Arial" panose="020B0604020202020204" pitchFamily="34" charset="0"/>
                        <a:ea typeface="Arial" panose="020B0604020202020204" pitchFamily="34" charset="0"/>
                      </a:endParaRPr>
                    </a:p>
                  </a:txBody>
                  <a:tcPr marL="63811" marR="63811" marT="63811" marB="63811"/>
                </a:tc>
                <a:tc>
                  <a:txBody>
                    <a:bodyPr/>
                    <a:lstStyle/>
                    <a:p>
                      <a:pPr marL="0" marR="0" algn="just">
                        <a:lnSpc>
                          <a:spcPct val="115000"/>
                        </a:lnSpc>
                        <a:spcBef>
                          <a:spcPts val="0"/>
                        </a:spcBef>
                        <a:spcAft>
                          <a:spcPts val="0"/>
                        </a:spcAft>
                      </a:pPr>
                      <a:r>
                        <a:rPr lang="vi-VN" sz="1800">
                          <a:effectLst/>
                        </a:rPr>
                        <a:t>Có</a:t>
                      </a:r>
                      <a:endParaRPr lang="en-US" sz="1800">
                        <a:effectLst/>
                        <a:latin typeface="Arial" panose="020B0604020202020204" pitchFamily="34" charset="0"/>
                        <a:ea typeface="Arial" panose="020B0604020202020204" pitchFamily="34" charset="0"/>
                      </a:endParaRPr>
                    </a:p>
                  </a:txBody>
                  <a:tcPr marL="63811" marR="63811" marT="63811" marB="63811"/>
                </a:tc>
                <a:tc>
                  <a:txBody>
                    <a:bodyPr/>
                    <a:lstStyle/>
                    <a:p>
                      <a:pPr marL="0" marR="0" algn="just">
                        <a:lnSpc>
                          <a:spcPct val="115000"/>
                        </a:lnSpc>
                        <a:spcBef>
                          <a:spcPts val="0"/>
                        </a:spcBef>
                        <a:spcAft>
                          <a:spcPts val="0"/>
                        </a:spcAft>
                      </a:pPr>
                      <a:r>
                        <a:rPr lang="vi-VN" sz="1800">
                          <a:effectLst/>
                        </a:rPr>
                        <a:t>Không </a:t>
                      </a:r>
                      <a:endParaRPr lang="en-US" sz="1800">
                        <a:effectLst/>
                        <a:latin typeface="Arial" panose="020B0604020202020204" pitchFamily="34" charset="0"/>
                        <a:ea typeface="Arial" panose="020B0604020202020204" pitchFamily="34" charset="0"/>
                      </a:endParaRPr>
                    </a:p>
                  </a:txBody>
                  <a:tcPr marL="63811" marR="63811" marT="63811" marB="63811"/>
                </a:tc>
                <a:tc>
                  <a:txBody>
                    <a:bodyPr/>
                    <a:lstStyle/>
                    <a:p>
                      <a:pPr marL="0" marR="0" algn="just">
                        <a:lnSpc>
                          <a:spcPct val="115000"/>
                        </a:lnSpc>
                        <a:spcBef>
                          <a:spcPts val="0"/>
                        </a:spcBef>
                        <a:spcAft>
                          <a:spcPts val="0"/>
                        </a:spcAft>
                      </a:pPr>
                      <a:r>
                        <a:rPr lang="vi-VN" sz="1800">
                          <a:effectLst/>
                        </a:rPr>
                        <a:t>Không</a:t>
                      </a:r>
                      <a:endParaRPr lang="en-US" sz="1800">
                        <a:effectLst/>
                        <a:latin typeface="Arial" panose="020B0604020202020204" pitchFamily="34" charset="0"/>
                        <a:ea typeface="Arial" panose="020B0604020202020204" pitchFamily="34" charset="0"/>
                      </a:endParaRPr>
                    </a:p>
                  </a:txBody>
                  <a:tcPr marL="63811" marR="63811" marT="63811" marB="63811"/>
                </a:tc>
                <a:extLst>
                  <a:ext uri="{0D108BD9-81ED-4DB2-BD59-A6C34878D82A}">
                    <a16:rowId xmlns:a16="http://schemas.microsoft.com/office/drawing/2014/main" val="1257983743"/>
                  </a:ext>
                </a:extLst>
              </a:tr>
            </a:tbl>
          </a:graphicData>
        </a:graphic>
      </p:graphicFrame>
    </p:spTree>
    <p:extLst>
      <p:ext uri="{BB962C8B-B14F-4D97-AF65-F5344CB8AC3E}">
        <p14:creationId xmlns:p14="http://schemas.microsoft.com/office/powerpoint/2010/main" val="2351035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
        <p:cNvGrpSpPr/>
        <p:nvPr/>
      </p:nvGrpSpPr>
      <p:grpSpPr>
        <a:xfrm>
          <a:off x="0" y="0"/>
          <a:ext cx="0" cy="0"/>
          <a:chOff x="0" y="0"/>
          <a:chExt cx="0" cy="0"/>
        </a:xfrm>
      </p:grpSpPr>
      <p:sp useBgFill="1">
        <p:nvSpPr>
          <p:cNvPr id="1028" name="Rectangle 134">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1"/>
          <p:cNvSpPr>
            <a:spLocks noChangeArrowheads="1"/>
          </p:cNvSpPr>
          <p:nvPr/>
        </p:nvSpPr>
        <p:spPr bwMode="auto">
          <a:xfrm>
            <a:off x="630936" y="457200"/>
            <a:ext cx="4343400" cy="192938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p>
            <a:pPr>
              <a:lnSpc>
                <a:spcPct val="90000"/>
              </a:lnSpc>
              <a:spcBef>
                <a:spcPct val="0"/>
              </a:spcBef>
              <a:spcAft>
                <a:spcPts val="600"/>
              </a:spcAft>
            </a:pPr>
            <a:r>
              <a:rPr lang="en-US" altLang="en-US" sz="4800" b="1">
                <a:latin typeface="+mj-lt"/>
                <a:ea typeface="+mj-ea"/>
                <a:cs typeface="+mj-cs"/>
              </a:rPr>
              <a:t>Một số khái niệm chính</a:t>
            </a:r>
          </a:p>
        </p:txBody>
      </p:sp>
      <p:sp>
        <p:nvSpPr>
          <p:cNvPr id="1029"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
          <p:cNvSpPr txBox="1">
            <a:spLocks noChangeArrowheads="1"/>
          </p:cNvSpPr>
          <p:nvPr/>
        </p:nvSpPr>
        <p:spPr>
          <a:xfrm>
            <a:off x="5541263" y="243840"/>
            <a:ext cx="6007608" cy="2545164"/>
          </a:xfrm>
          <a:prstGeom prst="rect">
            <a:avLst/>
          </a:prstGeom>
        </p:spPr>
        <p:txBody>
          <a:bodyPr vert="horz" lIns="91440" tIns="45720" rIns="91440" bIns="45720" rtlCol="0" anchor="ct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228600">
              <a:lnSpc>
                <a:spcPct val="90000"/>
              </a:lnSpc>
              <a:spcAft>
                <a:spcPts val="600"/>
              </a:spcAft>
              <a:buFont typeface="Arial" panose="020B0604020202020204" pitchFamily="34" charset="0"/>
              <a:buChar char="•"/>
            </a:pPr>
            <a:r>
              <a:rPr lang="en-US" altLang="en-US" sz="2800">
                <a:solidFill>
                  <a:schemeClr val="tx1"/>
                </a:solidFill>
                <a:latin typeface="+mn-lt"/>
                <a:ea typeface="+mn-ea"/>
                <a:cs typeface="+mn-cs"/>
              </a:rPr>
              <a:t>Tác tử </a:t>
            </a:r>
          </a:p>
          <a:p>
            <a:pPr marL="457200" indent="-228600">
              <a:lnSpc>
                <a:spcPct val="90000"/>
              </a:lnSpc>
              <a:spcAft>
                <a:spcPts val="600"/>
              </a:spcAft>
              <a:buFont typeface="Arial" panose="020B0604020202020204" pitchFamily="34" charset="0"/>
              <a:buChar char="•"/>
            </a:pPr>
            <a:r>
              <a:rPr lang="en-US" altLang="en-US" sz="2800">
                <a:solidFill>
                  <a:schemeClr val="tx1"/>
                </a:solidFill>
                <a:latin typeface="+mn-lt"/>
                <a:ea typeface="+mn-ea"/>
                <a:cs typeface="+mn-cs"/>
              </a:rPr>
              <a:t>Môi trường</a:t>
            </a:r>
          </a:p>
          <a:p>
            <a:pPr marL="457200" indent="-228600">
              <a:lnSpc>
                <a:spcPct val="90000"/>
              </a:lnSpc>
              <a:spcAft>
                <a:spcPts val="600"/>
              </a:spcAft>
              <a:buFont typeface="Arial" panose="020B0604020202020204" pitchFamily="34" charset="0"/>
              <a:buChar char="•"/>
            </a:pPr>
            <a:r>
              <a:rPr lang="en-US" altLang="en-US" sz="2800">
                <a:solidFill>
                  <a:schemeClr val="tx1"/>
                </a:solidFill>
                <a:latin typeface="+mn-lt"/>
                <a:ea typeface="+mn-ea"/>
                <a:cs typeface="+mn-cs"/>
              </a:rPr>
              <a:t>Phần thưởng</a:t>
            </a:r>
          </a:p>
          <a:p>
            <a:pPr marL="457200" indent="-228600">
              <a:lnSpc>
                <a:spcPct val="90000"/>
              </a:lnSpc>
              <a:spcAft>
                <a:spcPts val="600"/>
              </a:spcAft>
              <a:buFont typeface="Arial" panose="020B0604020202020204" pitchFamily="34" charset="0"/>
              <a:buChar char="•"/>
            </a:pPr>
            <a:r>
              <a:rPr lang="en-US" altLang="en-US" sz="2800">
                <a:solidFill>
                  <a:schemeClr val="tx1"/>
                </a:solidFill>
                <a:latin typeface="+mn-lt"/>
                <a:ea typeface="+mn-ea"/>
                <a:cs typeface="+mn-cs"/>
              </a:rPr>
              <a:t>Chính sách</a:t>
            </a:r>
          </a:p>
          <a:p>
            <a:pPr marL="457200" indent="-228600">
              <a:lnSpc>
                <a:spcPct val="90000"/>
              </a:lnSpc>
              <a:spcAft>
                <a:spcPts val="600"/>
              </a:spcAft>
              <a:buFont typeface="Arial" panose="020B0604020202020204" pitchFamily="34" charset="0"/>
              <a:buChar char="•"/>
            </a:pPr>
            <a:r>
              <a:rPr lang="en-US" altLang="en-US" sz="2800">
                <a:solidFill>
                  <a:schemeClr val="tx1"/>
                </a:solidFill>
                <a:latin typeface="+mn-lt"/>
                <a:ea typeface="+mn-ea"/>
                <a:cs typeface="+mn-cs"/>
              </a:rPr>
              <a:t>Hàm giá trị</a:t>
            </a:r>
          </a:p>
          <a:p>
            <a:pPr marL="457200" indent="-228600">
              <a:lnSpc>
                <a:spcPct val="90000"/>
              </a:lnSpc>
              <a:spcAft>
                <a:spcPts val="600"/>
              </a:spcAft>
              <a:buFont typeface="Arial" panose="020B0604020202020204" pitchFamily="34" charset="0"/>
              <a:buChar char="•"/>
            </a:pPr>
            <a:r>
              <a:rPr lang="en-US" altLang="en-US" sz="2800">
                <a:solidFill>
                  <a:schemeClr val="tx1"/>
                </a:solidFill>
                <a:latin typeface="+mn-lt"/>
                <a:ea typeface="+mn-ea"/>
                <a:cs typeface="+mn-cs"/>
              </a:rPr>
              <a:t>Mô hình</a:t>
            </a:r>
          </a:p>
        </p:txBody>
      </p:sp>
      <p:pic>
        <p:nvPicPr>
          <p:cNvPr id="5" name="Picture 4" descr="Diagram&#10;&#10;Description automatically generated">
            <a:extLst>
              <a:ext uri="{FF2B5EF4-FFF2-40B4-BE49-F238E27FC236}">
                <a16:creationId xmlns:a16="http://schemas.microsoft.com/office/drawing/2014/main" id="{BF179910-C6E1-4D36-A27C-67F703495EA9}"/>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66344" y="3317645"/>
            <a:ext cx="5468112" cy="3239856"/>
          </a:xfrm>
          <a:prstGeom prst="rect">
            <a:avLst/>
          </a:prstGeom>
          <a:noFill/>
        </p:spPr>
      </p:pic>
      <p:pic>
        <p:nvPicPr>
          <p:cNvPr id="1026" name="Picture 2" descr="Diagram&#10;&#10;Description automatically generated">
            <a:extLst>
              <a:ext uri="{FF2B5EF4-FFF2-40B4-BE49-F238E27FC236}">
                <a16:creationId xmlns:a16="http://schemas.microsoft.com/office/drawing/2014/main" id="{C6B23C4F-A201-5C43-9A8A-2574EB3FBDB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54496" y="3946478"/>
            <a:ext cx="5468112" cy="1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164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
        <p:cNvGrpSpPr/>
        <p:nvPr/>
      </p:nvGrpSpPr>
      <p:grpSpPr>
        <a:xfrm>
          <a:off x="0" y="0"/>
          <a:ext cx="0" cy="0"/>
          <a:chOff x="0" y="0"/>
          <a:chExt cx="0" cy="0"/>
        </a:xfrm>
      </p:grpSpPr>
      <p:sp>
        <p:nvSpPr>
          <p:cNvPr id="81" name="Rectangle 8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1"/>
          <p:cNvSpPr>
            <a:spLocks noChangeArrowheads="1"/>
          </p:cNvSpPr>
          <p:nvPr/>
        </p:nvSpPr>
        <p:spPr bwMode="auto">
          <a:xfrm>
            <a:off x="643467" y="321734"/>
            <a:ext cx="4970877" cy="140366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p>
            <a:pPr>
              <a:lnSpc>
                <a:spcPct val="90000"/>
              </a:lnSpc>
              <a:spcBef>
                <a:spcPct val="0"/>
              </a:spcBef>
              <a:spcAft>
                <a:spcPts val="600"/>
              </a:spcAft>
            </a:pPr>
            <a:r>
              <a:rPr lang="en-US" altLang="en-US" sz="4400" b="1" kern="1200">
                <a:solidFill>
                  <a:schemeClr val="tx1"/>
                </a:solidFill>
                <a:latin typeface="+mj-lt"/>
                <a:ea typeface="+mj-ea"/>
                <a:cs typeface="+mj-cs"/>
              </a:rPr>
              <a:t>Một số phương pháp học tăng cường</a:t>
            </a:r>
          </a:p>
        </p:txBody>
      </p:sp>
      <p:sp>
        <p:nvSpPr>
          <p:cNvPr id="6" name="Rectangle 3"/>
          <p:cNvSpPr txBox="1">
            <a:spLocks noChangeArrowheads="1"/>
          </p:cNvSpPr>
          <p:nvPr/>
        </p:nvSpPr>
        <p:spPr>
          <a:xfrm>
            <a:off x="643468" y="2135065"/>
            <a:ext cx="4970875" cy="4041898"/>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228600" algn="just">
              <a:lnSpc>
                <a:spcPct val="90000"/>
              </a:lnSpc>
              <a:spcAft>
                <a:spcPts val="600"/>
              </a:spcAft>
              <a:buFont typeface="Arial" panose="020B0604020202020204" pitchFamily="34" charset="0"/>
              <a:buChar char="•"/>
            </a:pPr>
            <a:r>
              <a:rPr lang="en-US" altLang="en-US" sz="2800" dirty="0">
                <a:solidFill>
                  <a:schemeClr val="tx1"/>
                </a:solidFill>
                <a:latin typeface="+mn-lt"/>
                <a:ea typeface="+mn-ea"/>
                <a:cs typeface="+mn-cs"/>
              </a:rPr>
              <a:t>Monte-Carlo</a:t>
            </a:r>
          </a:p>
          <a:p>
            <a:pPr marL="457200" indent="-228600" algn="just">
              <a:lnSpc>
                <a:spcPct val="90000"/>
              </a:lnSpc>
              <a:spcAft>
                <a:spcPts val="600"/>
              </a:spcAft>
              <a:buFont typeface="Arial" panose="020B0604020202020204" pitchFamily="34" charset="0"/>
              <a:buChar char="•"/>
            </a:pPr>
            <a:r>
              <a:rPr lang="en-US" altLang="en-US" sz="2800" dirty="0">
                <a:solidFill>
                  <a:schemeClr val="tx1"/>
                </a:solidFill>
                <a:latin typeface="+mn-lt"/>
                <a:ea typeface="+mn-ea"/>
                <a:cs typeface="+mn-cs"/>
              </a:rPr>
              <a:t>Temporal Difference (</a:t>
            </a:r>
            <a:r>
              <a:rPr lang="en-US" altLang="en-US" sz="2800" i="1" dirty="0">
                <a:solidFill>
                  <a:schemeClr val="tx1"/>
                </a:solidFill>
                <a:latin typeface="+mn-lt"/>
                <a:ea typeface="+mn-ea"/>
                <a:cs typeface="+mn-cs"/>
              </a:rPr>
              <a:t>TD(0), SARSA, Q-Learning, Double Q-Leaning</a:t>
            </a:r>
            <a:r>
              <a:rPr lang="en-US" altLang="en-US" sz="2800" dirty="0">
                <a:solidFill>
                  <a:schemeClr val="tx1"/>
                </a:solidFill>
                <a:latin typeface="+mn-lt"/>
                <a:ea typeface="+mn-ea"/>
                <a:cs typeface="+mn-cs"/>
              </a:rPr>
              <a:t>)</a:t>
            </a:r>
          </a:p>
          <a:p>
            <a:pPr marL="457200" indent="-228600" algn="just">
              <a:lnSpc>
                <a:spcPct val="90000"/>
              </a:lnSpc>
              <a:spcAft>
                <a:spcPts val="600"/>
              </a:spcAft>
              <a:buFont typeface="Arial" panose="020B0604020202020204" pitchFamily="34" charset="0"/>
              <a:buChar char="•"/>
            </a:pPr>
            <a:r>
              <a:rPr lang="en-US" altLang="en-US" sz="2800" dirty="0">
                <a:solidFill>
                  <a:schemeClr val="tx1"/>
                </a:solidFill>
                <a:latin typeface="+mn-lt"/>
                <a:ea typeface="+mn-ea"/>
                <a:cs typeface="+mn-cs"/>
              </a:rPr>
              <a:t>Deep Q-Learning</a:t>
            </a:r>
          </a:p>
          <a:p>
            <a:pPr marL="457200" indent="-228600" algn="just">
              <a:lnSpc>
                <a:spcPct val="90000"/>
              </a:lnSpc>
              <a:spcAft>
                <a:spcPts val="600"/>
              </a:spcAft>
              <a:buFont typeface="Arial" panose="020B0604020202020204" pitchFamily="34" charset="0"/>
              <a:buChar char="•"/>
            </a:pPr>
            <a:endParaRPr lang="en-US" altLang="en-US" sz="2800" dirty="0">
              <a:solidFill>
                <a:schemeClr val="tx1"/>
              </a:solidFill>
              <a:latin typeface="+mn-lt"/>
              <a:ea typeface="+mn-ea"/>
              <a:cs typeface="+mn-cs"/>
            </a:endParaRPr>
          </a:p>
        </p:txBody>
      </p:sp>
      <p:sp>
        <p:nvSpPr>
          <p:cNvPr id="83" name="Isosceles Triangle 8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15.png">
            <a:extLst>
              <a:ext uri="{FF2B5EF4-FFF2-40B4-BE49-F238E27FC236}">
                <a16:creationId xmlns:a16="http://schemas.microsoft.com/office/drawing/2014/main" id="{A0389A8A-15A8-4630-B7D5-1758B7DE63FB}"/>
              </a:ext>
            </a:extLst>
          </p:cNvPr>
          <p:cNvPicPr/>
          <p:nvPr/>
        </p:nvPicPr>
        <p:blipFill>
          <a:blip r:embed="rId3"/>
          <a:stretch>
            <a:fillRect/>
          </a:stretch>
        </p:blipFill>
        <p:spPr>
          <a:xfrm>
            <a:off x="5827776" y="1267968"/>
            <a:ext cx="6341675" cy="4586237"/>
          </a:xfrm>
          <a:prstGeom prst="rect">
            <a:avLst/>
          </a:prstGeom>
        </p:spPr>
      </p:pic>
      <p:grpSp>
        <p:nvGrpSpPr>
          <p:cNvPr id="87" name="Group 86">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88" name="Isosceles Triangle 87">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17248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881323" y="401379"/>
            <a:ext cx="8026081" cy="830997"/>
          </a:xfrm>
          <a:prstGeom prst="rect">
            <a:avLst/>
          </a:prstGeom>
          <a:noFill/>
        </p:spPr>
        <p:txBody>
          <a:bodyPr wrap="square" rtlCol="0">
            <a:spAutoFit/>
          </a:bodyPr>
          <a:lstStyle/>
          <a:p>
            <a:pPr algn="ctr"/>
            <a:r>
              <a:rPr lang="en-US" sz="4800" b="1" dirty="0">
                <a:solidFill>
                  <a:schemeClr val="tx1"/>
                </a:solidFill>
                <a:latin typeface="Verdana (Headings)"/>
              </a:rPr>
              <a:t>NỘI</a:t>
            </a:r>
            <a:r>
              <a:rPr lang="en-US" sz="4400" b="1" dirty="0">
                <a:solidFill>
                  <a:schemeClr val="tx1"/>
                </a:solidFill>
                <a:latin typeface="+mj-lt"/>
              </a:rPr>
              <a:t> </a:t>
            </a:r>
            <a:r>
              <a:rPr lang="en-US" sz="4800" b="1" dirty="0">
                <a:solidFill>
                  <a:schemeClr val="tx1"/>
                </a:solidFill>
                <a:latin typeface="Verdana (Headings)"/>
              </a:rPr>
              <a:t>DUNG</a:t>
            </a:r>
            <a:endParaRPr lang="en-US" sz="4400" b="1" dirty="0">
              <a:solidFill>
                <a:schemeClr val="tx1"/>
              </a:solidFill>
              <a:latin typeface="Verdana (Headings)"/>
            </a:endParaRPr>
          </a:p>
        </p:txBody>
      </p:sp>
      <p:graphicFrame>
        <p:nvGraphicFramePr>
          <p:cNvPr id="2" name="Diagram 1"/>
          <p:cNvGraphicFramePr/>
          <p:nvPr>
            <p:extLst>
              <p:ext uri="{D42A27DB-BD31-4B8C-83A1-F6EECF244321}">
                <p14:modId xmlns:p14="http://schemas.microsoft.com/office/powerpoint/2010/main" val="3994400082"/>
              </p:ext>
            </p:extLst>
          </p:nvPr>
        </p:nvGraphicFramePr>
        <p:xfrm>
          <a:off x="661183" y="1547448"/>
          <a:ext cx="10466362" cy="4909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p:cNvGrpSpPr/>
          <p:nvPr/>
        </p:nvGrpSpPr>
        <p:grpSpPr>
          <a:xfrm>
            <a:off x="2371578" y="1626066"/>
            <a:ext cx="745586" cy="3712371"/>
            <a:chOff x="2430571" y="1674055"/>
            <a:chExt cx="745586" cy="4539059"/>
          </a:xfrm>
        </p:grpSpPr>
        <p:sp>
          <p:nvSpPr>
            <p:cNvPr id="7" name="TextBox 6"/>
            <p:cNvSpPr txBox="1"/>
            <p:nvPr/>
          </p:nvSpPr>
          <p:spPr>
            <a:xfrm>
              <a:off x="2534067" y="1674055"/>
              <a:ext cx="225083" cy="714995"/>
            </a:xfrm>
            <a:prstGeom prst="rect">
              <a:avLst/>
            </a:prstGeom>
            <a:noFill/>
          </p:spPr>
          <p:txBody>
            <a:bodyPr wrap="square" rtlCol="0">
              <a:spAutoFit/>
            </a:bodyPr>
            <a:lstStyle/>
            <a:p>
              <a:r>
                <a:rPr lang="en-GB" sz="3200" b="1" dirty="0">
                  <a:solidFill>
                    <a:schemeClr val="bg1"/>
                  </a:solidFill>
                </a:rPr>
                <a:t>I</a:t>
              </a:r>
            </a:p>
          </p:txBody>
        </p:sp>
        <p:sp>
          <p:nvSpPr>
            <p:cNvPr id="30" name="TextBox 29"/>
            <p:cNvSpPr txBox="1"/>
            <p:nvPr/>
          </p:nvSpPr>
          <p:spPr>
            <a:xfrm>
              <a:off x="2430571" y="4254302"/>
              <a:ext cx="560825" cy="714995"/>
            </a:xfrm>
            <a:prstGeom prst="rect">
              <a:avLst/>
            </a:prstGeom>
            <a:noFill/>
          </p:spPr>
          <p:txBody>
            <a:bodyPr wrap="square" rtlCol="0">
              <a:spAutoFit/>
            </a:bodyPr>
            <a:lstStyle/>
            <a:p>
              <a:r>
                <a:rPr lang="en-GB" sz="3200" b="1" dirty="0">
                  <a:solidFill>
                    <a:schemeClr val="bg1"/>
                  </a:solidFill>
                </a:rPr>
                <a:t>III</a:t>
              </a:r>
            </a:p>
          </p:txBody>
        </p:sp>
        <p:sp>
          <p:nvSpPr>
            <p:cNvPr id="31" name="TextBox 30"/>
            <p:cNvSpPr txBox="1"/>
            <p:nvPr/>
          </p:nvSpPr>
          <p:spPr>
            <a:xfrm>
              <a:off x="2430571" y="5498119"/>
              <a:ext cx="745586" cy="714995"/>
            </a:xfrm>
            <a:prstGeom prst="rect">
              <a:avLst/>
            </a:prstGeom>
            <a:noFill/>
          </p:spPr>
          <p:txBody>
            <a:bodyPr wrap="square" rtlCol="0">
              <a:spAutoFit/>
            </a:bodyPr>
            <a:lstStyle/>
            <a:p>
              <a:r>
                <a:rPr lang="en-GB" sz="3200" b="1" dirty="0">
                  <a:solidFill>
                    <a:schemeClr val="bg1"/>
                  </a:solidFill>
                </a:rPr>
                <a:t>IV</a:t>
              </a:r>
            </a:p>
          </p:txBody>
        </p:sp>
        <p:sp>
          <p:nvSpPr>
            <p:cNvPr id="32" name="TextBox 31"/>
            <p:cNvSpPr txBox="1"/>
            <p:nvPr/>
          </p:nvSpPr>
          <p:spPr>
            <a:xfrm>
              <a:off x="2498900" y="2964178"/>
              <a:ext cx="476419" cy="714995"/>
            </a:xfrm>
            <a:prstGeom prst="rect">
              <a:avLst/>
            </a:prstGeom>
            <a:noFill/>
          </p:spPr>
          <p:txBody>
            <a:bodyPr wrap="square" rtlCol="0">
              <a:spAutoFit/>
            </a:bodyPr>
            <a:lstStyle/>
            <a:p>
              <a:r>
                <a:rPr lang="en-GB" sz="3200" b="1" dirty="0"/>
                <a:t>II</a:t>
              </a:r>
            </a:p>
          </p:txBody>
        </p:sp>
      </p:grpSp>
      <p:sp>
        <p:nvSpPr>
          <p:cNvPr id="9" name="TextBox 8">
            <a:extLst>
              <a:ext uri="{FF2B5EF4-FFF2-40B4-BE49-F238E27FC236}">
                <a16:creationId xmlns:a16="http://schemas.microsoft.com/office/drawing/2014/main" id="{5C4A002A-BA93-4058-83A3-3367CC80543F}"/>
              </a:ext>
            </a:extLst>
          </p:cNvPr>
          <p:cNvSpPr txBox="1"/>
          <p:nvPr/>
        </p:nvSpPr>
        <p:spPr>
          <a:xfrm>
            <a:off x="2380850" y="5770947"/>
            <a:ext cx="745586" cy="584775"/>
          </a:xfrm>
          <a:prstGeom prst="rect">
            <a:avLst/>
          </a:prstGeom>
          <a:noFill/>
        </p:spPr>
        <p:txBody>
          <a:bodyPr wrap="square" rtlCol="0">
            <a:spAutoFit/>
          </a:bodyPr>
          <a:lstStyle/>
          <a:p>
            <a:r>
              <a:rPr lang="en-GB" sz="3200" b="1" dirty="0">
                <a:solidFill>
                  <a:schemeClr val="bg1"/>
                </a:solidFill>
              </a:rPr>
              <a:t>V</a:t>
            </a:r>
          </a:p>
        </p:txBody>
      </p:sp>
    </p:spTree>
    <p:extLst>
      <p:ext uri="{BB962C8B-B14F-4D97-AF65-F5344CB8AC3E}">
        <p14:creationId xmlns:p14="http://schemas.microsoft.com/office/powerpoint/2010/main" val="1030264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9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I:\USTH - Retour\Dossier-Jury\ToulouseVille.png">
            <a:extLst>
              <a:ext uri="{FF2B5EF4-FFF2-40B4-BE49-F238E27FC236}">
                <a16:creationId xmlns:a16="http://schemas.microsoft.com/office/drawing/2014/main" id="{D4876F34-1F20-B54D-80E1-858ADDE859C4}"/>
              </a:ext>
            </a:extLst>
          </p:cNvPr>
          <p:cNvPicPr>
            <a:picLocks noChangeAspect="1" noChangeArrowheads="1"/>
          </p:cNvPicPr>
          <p:nvPr/>
        </p:nvPicPr>
        <p:blipFill rotWithShape="1">
          <a:blip r:embed="rId2" cstate="print"/>
          <a:srcRect l="10448" r="4663" b="1"/>
          <a:stretch/>
        </p:blipFill>
        <p:spPr bwMode="auto">
          <a:xfrm>
            <a:off x="1" y="10"/>
            <a:ext cx="12192000" cy="6857990"/>
          </a:xfrm>
          <a:prstGeom prst="rect">
            <a:avLst/>
          </a:prstGeom>
          <a:noFill/>
        </p:spPr>
      </p:pic>
      <p:sp>
        <p:nvSpPr>
          <p:cNvPr id="193" name="Freeform: Shape 192">
            <a:extLst>
              <a:ext uri="{FF2B5EF4-FFF2-40B4-BE49-F238E27FC236}">
                <a16:creationId xmlns:a16="http://schemas.microsoft.com/office/drawing/2014/main" id="{353278EF-7501-46E0-BC6F-CA63EF673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20" y="839535"/>
            <a:ext cx="6781602" cy="5027349"/>
          </a:xfrm>
          <a:custGeom>
            <a:avLst/>
            <a:gdLst>
              <a:gd name="connsiteX0" fmla="*/ 5796655 w 6781602"/>
              <a:gd name="connsiteY0" fmla="*/ 1003496 h 5027349"/>
              <a:gd name="connsiteX1" fmla="*/ 6383378 w 6781602"/>
              <a:gd name="connsiteY1" fmla="*/ 1003496 h 5027349"/>
              <a:gd name="connsiteX2" fmla="*/ 6474618 w 6781602"/>
              <a:gd name="connsiteY2" fmla="*/ 1056522 h 5027349"/>
              <a:gd name="connsiteX3" fmla="*/ 6767346 w 6781602"/>
              <a:gd name="connsiteY3" fmla="*/ 1562802 h 5027349"/>
              <a:gd name="connsiteX4" fmla="*/ 6767346 w 6781602"/>
              <a:gd name="connsiteY4" fmla="*/ 1666330 h 5027349"/>
              <a:gd name="connsiteX5" fmla="*/ 6474618 w 6781602"/>
              <a:gd name="connsiteY5" fmla="*/ 2172610 h 5027349"/>
              <a:gd name="connsiteX6" fmla="*/ 6383378 w 6781602"/>
              <a:gd name="connsiteY6" fmla="*/ 2225637 h 5027349"/>
              <a:gd name="connsiteX7" fmla="*/ 5796655 w 6781602"/>
              <a:gd name="connsiteY7" fmla="*/ 2225637 h 5027349"/>
              <a:gd name="connsiteX8" fmla="*/ 5706680 w 6781602"/>
              <a:gd name="connsiteY8" fmla="*/ 2172610 h 5027349"/>
              <a:gd name="connsiteX9" fmla="*/ 5412686 w 6781602"/>
              <a:gd name="connsiteY9" fmla="*/ 1666330 h 5027349"/>
              <a:gd name="connsiteX10" fmla="*/ 5412686 w 6781602"/>
              <a:gd name="connsiteY10" fmla="*/ 1562802 h 5027349"/>
              <a:gd name="connsiteX11" fmla="*/ 5706680 w 6781602"/>
              <a:gd name="connsiteY11" fmla="*/ 1056522 h 5027349"/>
              <a:gd name="connsiteX12" fmla="*/ 5796655 w 6781602"/>
              <a:gd name="connsiteY12" fmla="*/ 1003496 h 5027349"/>
              <a:gd name="connsiteX13" fmla="*/ 1638118 w 6781602"/>
              <a:gd name="connsiteY13" fmla="*/ 0 h 5027349"/>
              <a:gd name="connsiteX14" fmla="*/ 4051638 w 6781602"/>
              <a:gd name="connsiteY14" fmla="*/ 0 h 5027349"/>
              <a:gd name="connsiteX15" fmla="*/ 4426960 w 6781602"/>
              <a:gd name="connsiteY15" fmla="*/ 218128 h 5027349"/>
              <a:gd name="connsiteX16" fmla="*/ 5631113 w 6781602"/>
              <a:gd name="connsiteY16" fmla="*/ 2300740 h 5027349"/>
              <a:gd name="connsiteX17" fmla="*/ 5631113 w 6781602"/>
              <a:gd name="connsiteY17" fmla="*/ 2726611 h 5027349"/>
              <a:gd name="connsiteX18" fmla="*/ 5184003 w 6781602"/>
              <a:gd name="connsiteY18" fmla="*/ 3499898 h 5027349"/>
              <a:gd name="connsiteX19" fmla="*/ 5179849 w 6781602"/>
              <a:gd name="connsiteY19" fmla="*/ 3507081 h 5027349"/>
              <a:gd name="connsiteX20" fmla="*/ 5161054 w 6781602"/>
              <a:gd name="connsiteY20" fmla="*/ 3493907 h 5027349"/>
              <a:gd name="connsiteX21" fmla="*/ 5074850 w 6781602"/>
              <a:gd name="connsiteY21" fmla="*/ 3469060 h 5027349"/>
              <a:gd name="connsiteX22" fmla="*/ 4002084 w 6781602"/>
              <a:gd name="connsiteY22" fmla="*/ 3469060 h 5027349"/>
              <a:gd name="connsiteX23" fmla="*/ 3848833 w 6781602"/>
              <a:gd name="connsiteY23" fmla="*/ 3554248 h 5027349"/>
              <a:gd name="connsiteX24" fmla="*/ 3312449 w 6781602"/>
              <a:gd name="connsiteY24" fmla="*/ 4472382 h 5027349"/>
              <a:gd name="connsiteX25" fmla="*/ 3312449 w 6781602"/>
              <a:gd name="connsiteY25" fmla="*/ 4649068 h 5027349"/>
              <a:gd name="connsiteX26" fmla="*/ 3486748 w 6781602"/>
              <a:gd name="connsiteY26" fmla="*/ 4947416 h 5027349"/>
              <a:gd name="connsiteX27" fmla="*/ 3533445 w 6781602"/>
              <a:gd name="connsiteY27" fmla="*/ 5027349 h 5027349"/>
              <a:gd name="connsiteX28" fmla="*/ 3462401 w 6781602"/>
              <a:gd name="connsiteY28" fmla="*/ 5027349 h 5027349"/>
              <a:gd name="connsiteX29" fmla="*/ 1638118 w 6781602"/>
              <a:gd name="connsiteY29" fmla="*/ 5027349 h 5027349"/>
              <a:gd name="connsiteX30" fmla="*/ 1268010 w 6781602"/>
              <a:gd name="connsiteY30" fmla="*/ 4809219 h 5027349"/>
              <a:gd name="connsiteX31" fmla="*/ 58645 w 6781602"/>
              <a:gd name="connsiteY31" fmla="*/ 2726611 h 5027349"/>
              <a:gd name="connsiteX32" fmla="*/ 58645 w 6781602"/>
              <a:gd name="connsiteY32" fmla="*/ 2300740 h 5027349"/>
              <a:gd name="connsiteX33" fmla="*/ 1268010 w 6781602"/>
              <a:gd name="connsiteY33" fmla="*/ 218128 h 5027349"/>
              <a:gd name="connsiteX34" fmla="*/ 1638118 w 6781602"/>
              <a:gd name="connsiteY34" fmla="*/ 0 h 50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81602" h="5027349">
                <a:moveTo>
                  <a:pt x="5796655" y="1003496"/>
                </a:moveTo>
                <a:cubicBezTo>
                  <a:pt x="5796655" y="1003496"/>
                  <a:pt x="5796655" y="1003496"/>
                  <a:pt x="6383378" y="1003496"/>
                </a:cubicBezTo>
                <a:cubicBezTo>
                  <a:pt x="6421395" y="1003496"/>
                  <a:pt x="6455609" y="1023697"/>
                  <a:pt x="6474618" y="1056522"/>
                </a:cubicBezTo>
                <a:cubicBezTo>
                  <a:pt x="6474618" y="1056522"/>
                  <a:pt x="6474618" y="1056522"/>
                  <a:pt x="6767346" y="1562802"/>
                </a:cubicBezTo>
                <a:cubicBezTo>
                  <a:pt x="6786354" y="1594366"/>
                  <a:pt x="6786354" y="1634767"/>
                  <a:pt x="6767346" y="1666330"/>
                </a:cubicBezTo>
                <a:cubicBezTo>
                  <a:pt x="6767346" y="1666330"/>
                  <a:pt x="6767346" y="1666330"/>
                  <a:pt x="6474618" y="2172610"/>
                </a:cubicBezTo>
                <a:cubicBezTo>
                  <a:pt x="6455609" y="2205437"/>
                  <a:pt x="6421395" y="2225637"/>
                  <a:pt x="6383378" y="2225637"/>
                </a:cubicBezTo>
                <a:cubicBezTo>
                  <a:pt x="6383378" y="2225637"/>
                  <a:pt x="6383378" y="2225637"/>
                  <a:pt x="5796655" y="2225637"/>
                </a:cubicBezTo>
                <a:cubicBezTo>
                  <a:pt x="5759904" y="2225637"/>
                  <a:pt x="5724423" y="2205437"/>
                  <a:pt x="5706680" y="2172610"/>
                </a:cubicBezTo>
                <a:cubicBezTo>
                  <a:pt x="5706680" y="2172610"/>
                  <a:pt x="5706680" y="2172610"/>
                  <a:pt x="5412686" y="1666330"/>
                </a:cubicBezTo>
                <a:cubicBezTo>
                  <a:pt x="5393677" y="1634767"/>
                  <a:pt x="5393677" y="1594366"/>
                  <a:pt x="5412686" y="1562802"/>
                </a:cubicBezTo>
                <a:cubicBezTo>
                  <a:pt x="5412686" y="1562802"/>
                  <a:pt x="5412686" y="1562802"/>
                  <a:pt x="5706680" y="1056522"/>
                </a:cubicBezTo>
                <a:cubicBezTo>
                  <a:pt x="5724423" y="1023697"/>
                  <a:pt x="5759904" y="1003496"/>
                  <a:pt x="5796655" y="1003496"/>
                </a:cubicBezTo>
                <a:close/>
                <a:moveTo>
                  <a:pt x="1638118" y="0"/>
                </a:moveTo>
                <a:cubicBezTo>
                  <a:pt x="1638118" y="0"/>
                  <a:pt x="1638118" y="0"/>
                  <a:pt x="4051638" y="0"/>
                </a:cubicBezTo>
                <a:cubicBezTo>
                  <a:pt x="4208022" y="0"/>
                  <a:pt x="4348769" y="83096"/>
                  <a:pt x="4426960" y="218128"/>
                </a:cubicBezTo>
                <a:cubicBezTo>
                  <a:pt x="4426960" y="218128"/>
                  <a:pt x="4426960" y="218128"/>
                  <a:pt x="5631113" y="2300740"/>
                </a:cubicBezTo>
                <a:cubicBezTo>
                  <a:pt x="5709306" y="2430577"/>
                  <a:pt x="5709306" y="2596771"/>
                  <a:pt x="5631113" y="2726611"/>
                </a:cubicBezTo>
                <a:cubicBezTo>
                  <a:pt x="5631113" y="2726611"/>
                  <a:pt x="5631113" y="2726611"/>
                  <a:pt x="5184003" y="3499898"/>
                </a:cubicBezTo>
                <a:lnTo>
                  <a:pt x="5179849" y="3507081"/>
                </a:lnTo>
                <a:lnTo>
                  <a:pt x="5161054" y="3493907"/>
                </a:lnTo>
                <a:cubicBezTo>
                  <a:pt x="5133118" y="3478526"/>
                  <a:pt x="5101988" y="3469060"/>
                  <a:pt x="5074850" y="3469060"/>
                </a:cubicBezTo>
                <a:cubicBezTo>
                  <a:pt x="5074850" y="3469060"/>
                  <a:pt x="5074850" y="3469060"/>
                  <a:pt x="4002084" y="3469060"/>
                </a:cubicBezTo>
                <a:cubicBezTo>
                  <a:pt x="3944615" y="3469060"/>
                  <a:pt x="3874374" y="3506922"/>
                  <a:pt x="3848833" y="3554248"/>
                </a:cubicBezTo>
                <a:cubicBezTo>
                  <a:pt x="3848833" y="3554248"/>
                  <a:pt x="3848833" y="3554248"/>
                  <a:pt x="3312449" y="4472382"/>
                </a:cubicBezTo>
                <a:cubicBezTo>
                  <a:pt x="3283714" y="4522863"/>
                  <a:pt x="3283714" y="4598585"/>
                  <a:pt x="3312449" y="4649068"/>
                </a:cubicBezTo>
                <a:cubicBezTo>
                  <a:pt x="3312449" y="4649068"/>
                  <a:pt x="3312449" y="4649068"/>
                  <a:pt x="3486748" y="4947416"/>
                </a:cubicBezTo>
                <a:lnTo>
                  <a:pt x="3533445" y="5027349"/>
                </a:lnTo>
                <a:lnTo>
                  <a:pt x="3462401" y="5027349"/>
                </a:lnTo>
                <a:cubicBezTo>
                  <a:pt x="3108857" y="5027349"/>
                  <a:pt x="2543189" y="5027349"/>
                  <a:pt x="1638118" y="5027349"/>
                </a:cubicBezTo>
                <a:cubicBezTo>
                  <a:pt x="1486947" y="5027349"/>
                  <a:pt x="1340989" y="4944252"/>
                  <a:pt x="1268010" y="4809219"/>
                </a:cubicBezTo>
                <a:cubicBezTo>
                  <a:pt x="1268010" y="4809219"/>
                  <a:pt x="1268010" y="4809219"/>
                  <a:pt x="58645" y="2726611"/>
                </a:cubicBezTo>
                <a:cubicBezTo>
                  <a:pt x="-19548" y="2596771"/>
                  <a:pt x="-19548" y="2430577"/>
                  <a:pt x="58645" y="2300740"/>
                </a:cubicBezTo>
                <a:cubicBezTo>
                  <a:pt x="58645" y="2300740"/>
                  <a:pt x="58645" y="2300740"/>
                  <a:pt x="1268010" y="218128"/>
                </a:cubicBezTo>
                <a:cubicBezTo>
                  <a:pt x="1340989" y="83096"/>
                  <a:pt x="1486947" y="0"/>
                  <a:pt x="16381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00F35FF-613A-1142-91A7-E4D45ED91B5E}"/>
              </a:ext>
            </a:extLst>
          </p:cNvPr>
          <p:cNvSpPr>
            <a:spLocks noGrp="1"/>
          </p:cNvSpPr>
          <p:nvPr>
            <p:ph type="title"/>
          </p:nvPr>
        </p:nvSpPr>
        <p:spPr>
          <a:xfrm>
            <a:off x="1773859" y="1371600"/>
            <a:ext cx="3573440" cy="1180532"/>
          </a:xfrm>
        </p:spPr>
        <p:txBody>
          <a:bodyPr anchor="b">
            <a:normAutofit/>
          </a:bodyPr>
          <a:lstStyle/>
          <a:p>
            <a:r>
              <a:rPr lang="en-US" sz="3600">
                <a:solidFill>
                  <a:schemeClr val="bg1"/>
                </a:solidFill>
              </a:rPr>
              <a:t>Hệ đa tác tử </a:t>
            </a:r>
          </a:p>
        </p:txBody>
      </p:sp>
      <p:sp>
        <p:nvSpPr>
          <p:cNvPr id="3" name="Content Placeholder 2">
            <a:extLst>
              <a:ext uri="{FF2B5EF4-FFF2-40B4-BE49-F238E27FC236}">
                <a16:creationId xmlns:a16="http://schemas.microsoft.com/office/drawing/2014/main" id="{BC4BABD3-6706-734E-A751-8491BA3972F0}"/>
              </a:ext>
            </a:extLst>
          </p:cNvPr>
          <p:cNvSpPr>
            <a:spLocks noGrp="1"/>
          </p:cNvSpPr>
          <p:nvPr>
            <p:ph idx="1"/>
          </p:nvPr>
        </p:nvSpPr>
        <p:spPr>
          <a:xfrm>
            <a:off x="1773858" y="2621191"/>
            <a:ext cx="3894161" cy="1943985"/>
          </a:xfrm>
        </p:spPr>
        <p:txBody>
          <a:bodyPr anchor="t">
            <a:normAutofit/>
          </a:bodyPr>
          <a:lstStyle/>
          <a:p>
            <a:pPr algn="just"/>
            <a:r>
              <a:rPr lang="en-US" sz="2000">
                <a:solidFill>
                  <a:schemeClr val="bg1"/>
                </a:solidFill>
              </a:rPr>
              <a:t>Gồm nhiều tác tử tương tác với nhau và với môi trường xung quanh</a:t>
            </a:r>
          </a:p>
          <a:p>
            <a:pPr algn="just"/>
            <a:r>
              <a:rPr lang="en-US" sz="2000">
                <a:solidFill>
                  <a:schemeClr val="bg1"/>
                </a:solidFill>
              </a:rPr>
              <a:t>Giúp nghiên cứu các hệ thống phức tạp, e.g. bài toán giao thông, bài toán quản lý sóng thần, …</a:t>
            </a:r>
          </a:p>
        </p:txBody>
      </p:sp>
      <p:sp>
        <p:nvSpPr>
          <p:cNvPr id="194" name="Freeform: Shape 193">
            <a:extLst>
              <a:ext uri="{FF2B5EF4-FFF2-40B4-BE49-F238E27FC236}">
                <a16:creationId xmlns:a16="http://schemas.microsoft.com/office/drawing/2014/main" id="{F5326998-025B-4685-A6F0-C8F498C3B3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3018" y="4308594"/>
            <a:ext cx="2492744" cy="2183328"/>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rgbClr val="FFFFFF"/>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26" name="Picture 2" descr="Image result for netlogo ant">
            <a:extLst>
              <a:ext uri="{FF2B5EF4-FFF2-40B4-BE49-F238E27FC236}">
                <a16:creationId xmlns:a16="http://schemas.microsoft.com/office/drawing/2014/main" id="{D9D210CE-1EDB-CD48-8876-7C90E7468F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94" r="4" b="8596"/>
          <a:stretch/>
        </p:blipFill>
        <p:spPr bwMode="auto">
          <a:xfrm>
            <a:off x="4090298" y="4418543"/>
            <a:ext cx="2278184" cy="1963430"/>
          </a:xfrm>
          <a:custGeom>
            <a:avLst/>
            <a:gdLst/>
            <a:ahLst/>
            <a:cxnLst/>
            <a:rect l="l" t="t" r="r" b="b"/>
            <a:pathLst>
              <a:path w="2278184" h="1963430">
                <a:moveTo>
                  <a:pt x="649972" y="0"/>
                </a:moveTo>
                <a:cubicBezTo>
                  <a:pt x="1630402" y="0"/>
                  <a:pt x="1630402" y="0"/>
                  <a:pt x="1630402" y="0"/>
                </a:cubicBezTo>
                <a:cubicBezTo>
                  <a:pt x="1680006" y="0"/>
                  <a:pt x="1744201" y="34048"/>
                  <a:pt x="1770463" y="76608"/>
                </a:cubicBezTo>
                <a:cubicBezTo>
                  <a:pt x="2260676" y="902270"/>
                  <a:pt x="2260676" y="902270"/>
                  <a:pt x="2260676" y="902270"/>
                </a:cubicBezTo>
                <a:cubicBezTo>
                  <a:pt x="2284020" y="947667"/>
                  <a:pt x="2284020" y="1015763"/>
                  <a:pt x="2260676" y="1061161"/>
                </a:cubicBezTo>
                <a:cubicBezTo>
                  <a:pt x="1770463" y="1886822"/>
                  <a:pt x="1770463" y="1886822"/>
                  <a:pt x="1770463" y="1886822"/>
                </a:cubicBezTo>
                <a:cubicBezTo>
                  <a:pt x="1744201" y="1929383"/>
                  <a:pt x="1680006" y="1963430"/>
                  <a:pt x="1630402" y="1963430"/>
                </a:cubicBezTo>
                <a:lnTo>
                  <a:pt x="649972" y="1963430"/>
                </a:lnTo>
                <a:cubicBezTo>
                  <a:pt x="597450" y="1963430"/>
                  <a:pt x="533255" y="1929383"/>
                  <a:pt x="509912" y="1886822"/>
                </a:cubicBezTo>
                <a:cubicBezTo>
                  <a:pt x="19697" y="1061161"/>
                  <a:pt x="19697" y="1061161"/>
                  <a:pt x="19697" y="1061161"/>
                </a:cubicBezTo>
                <a:cubicBezTo>
                  <a:pt x="-6565" y="1015763"/>
                  <a:pt x="-6565" y="947667"/>
                  <a:pt x="19697" y="902270"/>
                </a:cubicBezTo>
                <a:cubicBezTo>
                  <a:pt x="509912" y="76608"/>
                  <a:pt x="509912" y="76608"/>
                  <a:pt x="509912" y="76608"/>
                </a:cubicBezTo>
                <a:cubicBezTo>
                  <a:pt x="533255" y="34048"/>
                  <a:pt x="597450" y="0"/>
                  <a:pt x="649972" y="0"/>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0B22489-C34F-FF43-8795-B743F322E860}"/>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ormAutofit/>
          </a:bodyPr>
          <a:lstStyle/>
          <a:p>
            <a:pPr algn="ctr">
              <a:spcAft>
                <a:spcPts val="600"/>
              </a:spcAft>
            </a:pPr>
            <a:fld id="{2BBB5E19-F10A-4C2F-BF6F-11C513378A2E}" type="slidenum">
              <a:rPr lang="en-US">
                <a:solidFill>
                  <a:schemeClr val="bg1"/>
                </a:solidFill>
                <a:latin typeface="Calibri" panose="020F0502020204030204"/>
              </a:rPr>
              <a:pPr algn="ctr">
                <a:spcAft>
                  <a:spcPts val="600"/>
                </a:spcAft>
              </a:pPr>
              <a:t>9</a:t>
            </a:fld>
            <a:endParaRPr lang="en-US" b="1">
              <a:solidFill>
                <a:schemeClr val="bg1"/>
              </a:solidFill>
              <a:latin typeface="Calibri" panose="020F0502020204030204"/>
            </a:endParaRPr>
          </a:p>
        </p:txBody>
      </p:sp>
    </p:spTree>
    <p:extLst>
      <p:ext uri="{BB962C8B-B14F-4D97-AF65-F5344CB8AC3E}">
        <p14:creationId xmlns:p14="http://schemas.microsoft.com/office/powerpoint/2010/main" val="39384268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1431</TotalTime>
  <Words>1565</Words>
  <Application>Microsoft Office PowerPoint</Application>
  <PresentationFormat>Widescreen</PresentationFormat>
  <Paragraphs>188</Paragraphs>
  <Slides>18</Slides>
  <Notes>11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Arial</vt:lpstr>
      <vt:lpstr>Calibri</vt:lpstr>
      <vt:lpstr>Calibri Light</vt:lpstr>
      <vt:lpstr>Montserrat</vt:lpstr>
      <vt:lpstr>Oswald</vt:lpstr>
      <vt:lpstr>Roboto Condensed Light</vt:lpstr>
      <vt:lpstr>Verdana (Headings)</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Hệ đa tác tử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Quỳnh Thu</cp:lastModifiedBy>
  <cp:revision>237</cp:revision>
  <dcterms:created xsi:type="dcterms:W3CDTF">2021-07-03T02:32:48Z</dcterms:created>
  <dcterms:modified xsi:type="dcterms:W3CDTF">2022-01-20T04:45:47Z</dcterms:modified>
</cp:coreProperties>
</file>